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1"/>
  </p:notesMasterIdLst>
  <p:sldIdLst>
    <p:sldId id="256" r:id="rId2"/>
    <p:sldId id="262" r:id="rId3"/>
    <p:sldId id="258" r:id="rId4"/>
    <p:sldId id="260" r:id="rId5"/>
    <p:sldId id="263" r:id="rId6"/>
    <p:sldId id="265" r:id="rId7"/>
    <p:sldId id="287" r:id="rId8"/>
    <p:sldId id="271" r:id="rId9"/>
    <p:sldId id="321" r:id="rId10"/>
    <p:sldId id="267" r:id="rId11"/>
    <p:sldId id="264" r:id="rId12"/>
    <p:sldId id="318" r:id="rId13"/>
    <p:sldId id="283" r:id="rId14"/>
    <p:sldId id="266" r:id="rId15"/>
    <p:sldId id="268" r:id="rId16"/>
    <p:sldId id="322" r:id="rId17"/>
    <p:sldId id="317" r:id="rId18"/>
    <p:sldId id="281" r:id="rId19"/>
    <p:sldId id="313" r:id="rId20"/>
    <p:sldId id="320" r:id="rId21"/>
    <p:sldId id="319" r:id="rId22"/>
    <p:sldId id="323" r:id="rId23"/>
    <p:sldId id="274" r:id="rId24"/>
    <p:sldId id="277" r:id="rId25"/>
    <p:sldId id="314" r:id="rId26"/>
    <p:sldId id="315" r:id="rId27"/>
    <p:sldId id="278" r:id="rId28"/>
    <p:sldId id="316" r:id="rId29"/>
    <p:sldId id="284" r:id="rId30"/>
  </p:sldIdLst>
  <p:sldSz cx="9144000" cy="5143500" type="screen16x9"/>
  <p:notesSz cx="6858000" cy="9144000"/>
  <p:embeddedFontLst>
    <p:embeddedFont>
      <p:font typeface="Segoe UI Black" panose="020B0A02040204020203" pitchFamily="34" charset="0"/>
      <p:bold r:id="rId32"/>
      <p:boldItalic r:id="rId33"/>
    </p:embeddedFont>
    <p:embeddedFont>
      <p:font typeface="Britannic Bold" panose="020B0903060703020204" pitchFamily="34" charset="0"/>
      <p:regular r:id="rId34"/>
    </p:embeddedFont>
    <p:embeddedFont>
      <p:font typeface="Segoe UI" panose="020B0502040204020203" pitchFamily="34" charset="0"/>
      <p:regular r:id="rId35"/>
      <p:bold r:id="rId36"/>
      <p:italic r:id="rId37"/>
      <p:boldItalic r:id="rId38"/>
    </p:embeddedFont>
    <p:embeddedFont>
      <p:font typeface="Barlow SemiBold" panose="020B0604020202020204" charset="0"/>
      <p:bold r:id="rId39"/>
      <p:boldItalic r:id="rId40"/>
    </p:embeddedFont>
    <p:embeddedFont>
      <p:font typeface="Syne" panose="020B0604020202020204" charset="0"/>
      <p:regular r:id="rId41"/>
      <p:bold r:id="rId42"/>
    </p:embeddedFont>
    <p:embeddedFont>
      <p:font typeface="Commissioner" panose="020B0604020202020204" charset="0"/>
      <p:regular r:id="rId43"/>
      <p:bold r:id="rId44"/>
    </p:embeddedFont>
    <p:embeddedFont>
      <p:font typeface="Syne SemiBold" panose="020B0604020202020204" charset="0"/>
      <p:regular r:id="rId45"/>
      <p:bold r:id="rId46"/>
    </p:embeddedFont>
    <p:embeddedFont>
      <p:font typeface="Roboto"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853"/>
    <a:srgbClr val="F6E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A67FB-94AB-4C8E-A633-8A9125615E65}" v="115" dt="2024-05-06T09:46:44.022"/>
    <p1510:client id="{11ED8158-18F1-4E9A-9DB3-58C38B248F15}" v="142" dt="2024-05-05T16:45:11.541"/>
    <p1510:client id="{29C2C854-D08C-4423-B992-16CDDEF95E41}" v="313" dt="2024-05-06T09:45:12.524"/>
    <p1510:client id="{43CBFD2A-8657-4D98-92AE-70DB910E797D}" v="54" dt="2024-05-05T16:49:19.053"/>
    <p1510:client id="{47E096C1-5ABD-4B94-9F48-D2F5BD8FA196}" v="23" dt="2024-05-06T05:29:59.576"/>
    <p1510:client id="{6EFF1736-91E0-4774-B248-5CBD4961BCD6}" v="27" dt="2024-05-06T14:11:57.313"/>
    <p1510:client id="{78FD7A69-5972-485B-A16F-FB58F91FA80F}" v="22" dt="2024-05-05T16:39:20.181"/>
    <p1510:client id="{92F6CEBF-4FB6-4E62-8488-73E392942963}" v="35" dt="2024-05-06T13:35:52.396"/>
    <p1510:client id="{9934FF6D-8928-4ED6-A774-9AB69FE1BB16}" v="218" dt="2024-05-05T16:55:05.867"/>
    <p1510:client id="{D762D051-B510-4E89-BD05-CFB98C12C5B1}" v="75" dt="2024-05-05T16:06:56.093"/>
  </p1510:revLst>
</p1510:revInfo>
</file>

<file path=ppt/tableStyles.xml><?xml version="1.0" encoding="utf-8"?>
<a:tblStyleLst xmlns:a="http://schemas.openxmlformats.org/drawingml/2006/main" def="{9715A6C6-9997-4D04-9791-0BF97F4DB225}">
  <a:tblStyle styleId="{9715A6C6-9997-4D04-9791-0BF97F4DB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120" d="100"/>
          <a:sy n="120" d="100"/>
        </p:scale>
        <p:origin x="5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Dixit" userId="b89a3849498d05ab" providerId="LiveId" clId="{65D75189-D2AA-4E0A-B8D6-DC600DF5D237}"/>
    <pc:docChg chg="custSel delSld modSld sldOrd">
      <pc:chgData name="Neha Dixit" userId="b89a3849498d05ab" providerId="LiveId" clId="{65D75189-D2AA-4E0A-B8D6-DC600DF5D237}" dt="2024-04-20T16:51:42.572" v="438" actId="14100"/>
      <pc:docMkLst>
        <pc:docMk/>
      </pc:docMkLst>
      <pc:sldChg chg="delSp modSp mod">
        <pc:chgData name="Neha Dixit" userId="b89a3849498d05ab" providerId="LiveId" clId="{65D75189-D2AA-4E0A-B8D6-DC600DF5D237}" dt="2024-04-20T16:24:28.253" v="25" actId="478"/>
        <pc:sldMkLst>
          <pc:docMk/>
          <pc:sldMk cId="0" sldId="258"/>
        </pc:sldMkLst>
        <pc:spChg chg="del">
          <ac:chgData name="Neha Dixit" userId="b89a3849498d05ab" providerId="LiveId" clId="{65D75189-D2AA-4E0A-B8D6-DC600DF5D237}" dt="2024-04-20T16:24:25.430" v="24" actId="478"/>
          <ac:spMkLst>
            <pc:docMk/>
            <pc:sldMk cId="0" sldId="258"/>
            <ac:spMk id="319" creationId="{00000000-0000-0000-0000-000000000000}"/>
          </ac:spMkLst>
        </pc:spChg>
        <pc:spChg chg="mod">
          <ac:chgData name="Neha Dixit" userId="b89a3849498d05ab" providerId="LiveId" clId="{65D75189-D2AA-4E0A-B8D6-DC600DF5D237}" dt="2024-04-20T16:23:34.980" v="23" actId="20577"/>
          <ac:spMkLst>
            <pc:docMk/>
            <pc:sldMk cId="0" sldId="258"/>
            <ac:spMk id="324" creationId="{00000000-0000-0000-0000-000000000000}"/>
          </ac:spMkLst>
        </pc:spChg>
        <pc:spChg chg="del">
          <ac:chgData name="Neha Dixit" userId="b89a3849498d05ab" providerId="LiveId" clId="{65D75189-D2AA-4E0A-B8D6-DC600DF5D237}" dt="2024-04-20T16:24:28.253" v="25" actId="478"/>
          <ac:spMkLst>
            <pc:docMk/>
            <pc:sldMk cId="0" sldId="258"/>
            <ac:spMk id="328" creationId="{00000000-0000-0000-0000-000000000000}"/>
          </ac:spMkLst>
        </pc:spChg>
      </pc:sldChg>
      <pc:sldChg chg="modSp mod">
        <pc:chgData name="Neha Dixit" userId="b89a3849498d05ab" providerId="LiveId" clId="{65D75189-D2AA-4E0A-B8D6-DC600DF5D237}" dt="2024-04-20T16:51:42.572" v="438" actId="14100"/>
        <pc:sldMkLst>
          <pc:docMk/>
          <pc:sldMk cId="0" sldId="259"/>
        </pc:sldMkLst>
        <pc:spChg chg="mod">
          <ac:chgData name="Neha Dixit" userId="b89a3849498d05ab" providerId="LiveId" clId="{65D75189-D2AA-4E0A-B8D6-DC600DF5D237}" dt="2024-04-20T16:37:55.945" v="428" actId="113"/>
          <ac:spMkLst>
            <pc:docMk/>
            <pc:sldMk cId="0" sldId="259"/>
            <ac:spMk id="334" creationId="{00000000-0000-0000-0000-000000000000}"/>
          </ac:spMkLst>
        </pc:spChg>
        <pc:spChg chg="mod">
          <ac:chgData name="Neha Dixit" userId="b89a3849498d05ab" providerId="LiveId" clId="{65D75189-D2AA-4E0A-B8D6-DC600DF5D237}" dt="2024-04-20T16:51:42.572" v="438" actId="14100"/>
          <ac:spMkLst>
            <pc:docMk/>
            <pc:sldMk cId="0" sldId="259"/>
            <ac:spMk id="335" creationId="{00000000-0000-0000-0000-000000000000}"/>
          </ac:spMkLst>
        </pc:spChg>
      </pc:sldChg>
      <pc:sldChg chg="del">
        <pc:chgData name="Neha Dixit" userId="b89a3849498d05ab" providerId="LiveId" clId="{65D75189-D2AA-4E0A-B8D6-DC600DF5D237}" dt="2024-04-20T16:45:02.848" v="429" actId="47"/>
        <pc:sldMkLst>
          <pc:docMk/>
          <pc:sldMk cId="0" sldId="261"/>
        </pc:sldMkLst>
      </pc:sldChg>
      <pc:sldChg chg="addSp delSp modSp mod ord">
        <pc:chgData name="Neha Dixit" userId="b89a3849498d05ab" providerId="LiveId" clId="{65D75189-D2AA-4E0A-B8D6-DC600DF5D237}" dt="2024-04-20T16:46:24.092" v="434" actId="207"/>
        <pc:sldMkLst>
          <pc:docMk/>
          <pc:sldMk cId="0" sldId="262"/>
        </pc:sldMkLst>
        <pc:spChg chg="add del mod">
          <ac:chgData name="Neha Dixit" userId="b89a3849498d05ab" providerId="LiveId" clId="{65D75189-D2AA-4E0A-B8D6-DC600DF5D237}" dt="2024-04-20T16:25:30.920" v="37" actId="478"/>
          <ac:spMkLst>
            <pc:docMk/>
            <pc:sldMk cId="0" sldId="262"/>
            <ac:spMk id="3" creationId="{E27BF4EC-E08C-99BD-3CA7-E3A682CF8D4F}"/>
          </ac:spMkLst>
        </pc:spChg>
        <pc:spChg chg="add del mod">
          <ac:chgData name="Neha Dixit" userId="b89a3849498d05ab" providerId="LiveId" clId="{65D75189-D2AA-4E0A-B8D6-DC600DF5D237}" dt="2024-04-20T16:25:38.476" v="39" actId="478"/>
          <ac:spMkLst>
            <pc:docMk/>
            <pc:sldMk cId="0" sldId="262"/>
            <ac:spMk id="5" creationId="{2A3CD015-2C02-CA8B-7980-7194C693CB89}"/>
          </ac:spMkLst>
        </pc:spChg>
        <pc:spChg chg="add del mod">
          <ac:chgData name="Neha Dixit" userId="b89a3849498d05ab" providerId="LiveId" clId="{65D75189-D2AA-4E0A-B8D6-DC600DF5D237}" dt="2024-04-20T16:25:46.781" v="42" actId="478"/>
          <ac:spMkLst>
            <pc:docMk/>
            <pc:sldMk cId="0" sldId="262"/>
            <ac:spMk id="7" creationId="{D448398A-F36D-392E-08AE-145C997198E9}"/>
          </ac:spMkLst>
        </pc:spChg>
        <pc:spChg chg="add del mod">
          <ac:chgData name="Neha Dixit" userId="b89a3849498d05ab" providerId="LiveId" clId="{65D75189-D2AA-4E0A-B8D6-DC600DF5D237}" dt="2024-04-20T16:25:52.810" v="44" actId="478"/>
          <ac:spMkLst>
            <pc:docMk/>
            <pc:sldMk cId="0" sldId="262"/>
            <ac:spMk id="9" creationId="{DA2C8995-DFD5-758C-2D99-6D90ED879385}"/>
          </ac:spMkLst>
        </pc:spChg>
        <pc:spChg chg="add del mod">
          <ac:chgData name="Neha Dixit" userId="b89a3849498d05ab" providerId="LiveId" clId="{65D75189-D2AA-4E0A-B8D6-DC600DF5D237}" dt="2024-04-20T16:26:00.750" v="46" actId="478"/>
          <ac:spMkLst>
            <pc:docMk/>
            <pc:sldMk cId="0" sldId="262"/>
            <ac:spMk id="11" creationId="{66821CCB-FC72-949B-E2F2-9A64D2035D69}"/>
          </ac:spMkLst>
        </pc:spChg>
        <pc:spChg chg="add del mod">
          <ac:chgData name="Neha Dixit" userId="b89a3849498d05ab" providerId="LiveId" clId="{65D75189-D2AA-4E0A-B8D6-DC600DF5D237}" dt="2024-04-20T16:27:20.561" v="83" actId="478"/>
          <ac:spMkLst>
            <pc:docMk/>
            <pc:sldMk cId="0" sldId="262"/>
            <ac:spMk id="12" creationId="{F40BD867-002E-1E8C-DEDA-7DDF9A44B20B}"/>
          </ac:spMkLst>
        </pc:spChg>
        <pc:spChg chg="add del mod">
          <ac:chgData name="Neha Dixit" userId="b89a3849498d05ab" providerId="LiveId" clId="{65D75189-D2AA-4E0A-B8D6-DC600DF5D237}" dt="2024-04-20T16:27:21.971" v="84" actId="478"/>
          <ac:spMkLst>
            <pc:docMk/>
            <pc:sldMk cId="0" sldId="262"/>
            <ac:spMk id="13" creationId="{7D7542A1-BE31-E83D-44AC-A293D5D416C3}"/>
          </ac:spMkLst>
        </pc:spChg>
        <pc:spChg chg="add del mod">
          <ac:chgData name="Neha Dixit" userId="b89a3849498d05ab" providerId="LiveId" clId="{65D75189-D2AA-4E0A-B8D6-DC600DF5D237}" dt="2024-04-20T16:27:16.120" v="80"/>
          <ac:spMkLst>
            <pc:docMk/>
            <pc:sldMk cId="0" sldId="262"/>
            <ac:spMk id="14" creationId="{7B33FF48-7F5E-759D-7F06-092DD5763DC6}"/>
          </ac:spMkLst>
        </pc:spChg>
        <pc:spChg chg="add del mod">
          <ac:chgData name="Neha Dixit" userId="b89a3849498d05ab" providerId="LiveId" clId="{65D75189-D2AA-4E0A-B8D6-DC600DF5D237}" dt="2024-04-20T16:31:11.131" v="204" actId="478"/>
          <ac:spMkLst>
            <pc:docMk/>
            <pc:sldMk cId="0" sldId="262"/>
            <ac:spMk id="15" creationId="{350C381D-8602-66BC-8679-AC56F98CFEE6}"/>
          </ac:spMkLst>
        </pc:spChg>
        <pc:spChg chg="add del mod">
          <ac:chgData name="Neha Dixit" userId="b89a3849498d05ab" providerId="LiveId" clId="{65D75189-D2AA-4E0A-B8D6-DC600DF5D237}" dt="2024-04-20T16:29:07.562" v="145" actId="478"/>
          <ac:spMkLst>
            <pc:docMk/>
            <pc:sldMk cId="0" sldId="262"/>
            <ac:spMk id="16" creationId="{2CCE3E06-CB32-12FE-78F6-F7F608A8D297}"/>
          </ac:spMkLst>
        </pc:spChg>
        <pc:spChg chg="add del mod">
          <ac:chgData name="Neha Dixit" userId="b89a3849498d05ab" providerId="LiveId" clId="{65D75189-D2AA-4E0A-B8D6-DC600DF5D237}" dt="2024-04-20T16:29:05.651" v="144" actId="478"/>
          <ac:spMkLst>
            <pc:docMk/>
            <pc:sldMk cId="0" sldId="262"/>
            <ac:spMk id="17" creationId="{CA5718E6-8B6D-12E2-9A8A-6B378410490E}"/>
          </ac:spMkLst>
        </pc:spChg>
        <pc:spChg chg="add del mod">
          <ac:chgData name="Neha Dixit" userId="b89a3849498d05ab" providerId="LiveId" clId="{65D75189-D2AA-4E0A-B8D6-DC600DF5D237}" dt="2024-04-20T16:29:09.271" v="146" actId="478"/>
          <ac:spMkLst>
            <pc:docMk/>
            <pc:sldMk cId="0" sldId="262"/>
            <ac:spMk id="18" creationId="{24AB07D6-1AB7-13D9-9DB1-A14F72497DA9}"/>
          </ac:spMkLst>
        </pc:spChg>
        <pc:spChg chg="add del mod">
          <ac:chgData name="Neha Dixit" userId="b89a3849498d05ab" providerId="LiveId" clId="{65D75189-D2AA-4E0A-B8D6-DC600DF5D237}" dt="2024-04-20T16:29:02.291" v="142" actId="478"/>
          <ac:spMkLst>
            <pc:docMk/>
            <pc:sldMk cId="0" sldId="262"/>
            <ac:spMk id="19" creationId="{157E5B4A-7268-4AB5-167D-16D34F0AD42A}"/>
          </ac:spMkLst>
        </pc:spChg>
        <pc:spChg chg="add del mod">
          <ac:chgData name="Neha Dixit" userId="b89a3849498d05ab" providerId="LiveId" clId="{65D75189-D2AA-4E0A-B8D6-DC600DF5D237}" dt="2024-04-20T16:31:12.821" v="205" actId="478"/>
          <ac:spMkLst>
            <pc:docMk/>
            <pc:sldMk cId="0" sldId="262"/>
            <ac:spMk id="20" creationId="{2B160FE0-254D-72BF-89A4-9F51EA715C54}"/>
          </ac:spMkLst>
        </pc:spChg>
        <pc:spChg chg="add del mod">
          <ac:chgData name="Neha Dixit" userId="b89a3849498d05ab" providerId="LiveId" clId="{65D75189-D2AA-4E0A-B8D6-DC600DF5D237}" dt="2024-04-20T16:30:59.731" v="200" actId="478"/>
          <ac:spMkLst>
            <pc:docMk/>
            <pc:sldMk cId="0" sldId="262"/>
            <ac:spMk id="21" creationId="{A7E78121-18C4-FA5B-B202-763129560B8C}"/>
          </ac:spMkLst>
        </pc:spChg>
        <pc:spChg chg="add del mod">
          <ac:chgData name="Neha Dixit" userId="b89a3849498d05ab" providerId="LiveId" clId="{65D75189-D2AA-4E0A-B8D6-DC600DF5D237}" dt="2024-04-20T16:31:14.461" v="206" actId="478"/>
          <ac:spMkLst>
            <pc:docMk/>
            <pc:sldMk cId="0" sldId="262"/>
            <ac:spMk id="22" creationId="{086D864B-F89E-1881-7A2B-AD241C6929BE}"/>
          </ac:spMkLst>
        </pc:spChg>
        <pc:spChg chg="add mod">
          <ac:chgData name="Neha Dixit" userId="b89a3849498d05ab" providerId="LiveId" clId="{65D75189-D2AA-4E0A-B8D6-DC600DF5D237}" dt="2024-04-20T16:46:04.893" v="430" actId="207"/>
          <ac:spMkLst>
            <pc:docMk/>
            <pc:sldMk cId="0" sldId="262"/>
            <ac:spMk id="29" creationId="{8ECA1CBC-0121-4B54-6503-BB7D2384A6B2}"/>
          </ac:spMkLst>
        </pc:spChg>
        <pc:spChg chg="add mod">
          <ac:chgData name="Neha Dixit" userId="b89a3849498d05ab" providerId="LiveId" clId="{65D75189-D2AA-4E0A-B8D6-DC600DF5D237}" dt="2024-04-20T16:46:10.014" v="431" actId="207"/>
          <ac:spMkLst>
            <pc:docMk/>
            <pc:sldMk cId="0" sldId="262"/>
            <ac:spMk id="30" creationId="{D0AFD137-0197-DAF6-066B-EB51DB8990A9}"/>
          </ac:spMkLst>
        </pc:spChg>
        <pc:spChg chg="add mod">
          <ac:chgData name="Neha Dixit" userId="b89a3849498d05ab" providerId="LiveId" clId="{65D75189-D2AA-4E0A-B8D6-DC600DF5D237}" dt="2024-04-20T16:46:14.172" v="432" actId="207"/>
          <ac:spMkLst>
            <pc:docMk/>
            <pc:sldMk cId="0" sldId="262"/>
            <ac:spMk id="31" creationId="{6BCC0FA7-6517-3B1C-82A3-1E4343178B70}"/>
          </ac:spMkLst>
        </pc:spChg>
        <pc:spChg chg="add mod">
          <ac:chgData name="Neha Dixit" userId="b89a3849498d05ab" providerId="LiveId" clId="{65D75189-D2AA-4E0A-B8D6-DC600DF5D237}" dt="2024-04-20T16:46:19.457" v="433" actId="207"/>
          <ac:spMkLst>
            <pc:docMk/>
            <pc:sldMk cId="0" sldId="262"/>
            <ac:spMk id="32" creationId="{2B0FDB64-DEC9-E870-F0AA-2FA17818A9E9}"/>
          </ac:spMkLst>
        </pc:spChg>
        <pc:spChg chg="add mod">
          <ac:chgData name="Neha Dixit" userId="b89a3849498d05ab" providerId="LiveId" clId="{65D75189-D2AA-4E0A-B8D6-DC600DF5D237}" dt="2024-04-20T16:46:24.092" v="434" actId="207"/>
          <ac:spMkLst>
            <pc:docMk/>
            <pc:sldMk cId="0" sldId="262"/>
            <ac:spMk id="33" creationId="{1C108470-450E-BF02-F571-9167920D0243}"/>
          </ac:spMkLst>
        </pc:spChg>
        <pc:spChg chg="del mod">
          <ac:chgData name="Neha Dixit" userId="b89a3849498d05ab" providerId="LiveId" clId="{65D75189-D2AA-4E0A-B8D6-DC600DF5D237}" dt="2024-04-20T16:27:17.481" v="81" actId="478"/>
          <ac:spMkLst>
            <pc:docMk/>
            <pc:sldMk cId="0" sldId="262"/>
            <ac:spMk id="366" creationId="{00000000-0000-0000-0000-000000000000}"/>
          </ac:spMkLst>
        </pc:spChg>
        <pc:spChg chg="del mod">
          <ac:chgData name="Neha Dixit" userId="b89a3849498d05ab" providerId="LiveId" clId="{65D75189-D2AA-4E0A-B8D6-DC600DF5D237}" dt="2024-04-20T16:27:19.080" v="82" actId="478"/>
          <ac:spMkLst>
            <pc:docMk/>
            <pc:sldMk cId="0" sldId="262"/>
            <ac:spMk id="367" creationId="{00000000-0000-0000-0000-000000000000}"/>
          </ac:spMkLst>
        </pc:spChg>
        <pc:spChg chg="del mod">
          <ac:chgData name="Neha Dixit" userId="b89a3849498d05ab" providerId="LiveId" clId="{65D75189-D2AA-4E0A-B8D6-DC600DF5D237}" dt="2024-04-20T16:27:16.120" v="78" actId="478"/>
          <ac:spMkLst>
            <pc:docMk/>
            <pc:sldMk cId="0" sldId="262"/>
            <ac:spMk id="368" creationId="{00000000-0000-0000-0000-000000000000}"/>
          </ac:spMkLst>
        </pc:spChg>
        <pc:spChg chg="del">
          <ac:chgData name="Neha Dixit" userId="b89a3849498d05ab" providerId="LiveId" clId="{65D75189-D2AA-4E0A-B8D6-DC600DF5D237}" dt="2024-04-20T16:25:48.700" v="43" actId="478"/>
          <ac:spMkLst>
            <pc:docMk/>
            <pc:sldMk cId="0" sldId="262"/>
            <ac:spMk id="369" creationId="{00000000-0000-0000-0000-000000000000}"/>
          </ac:spMkLst>
        </pc:spChg>
        <pc:spChg chg="del mod">
          <ac:chgData name="Neha Dixit" userId="b89a3849498d05ab" providerId="LiveId" clId="{65D75189-D2AA-4E0A-B8D6-DC600DF5D237}" dt="2024-04-20T16:25:44.850" v="41" actId="478"/>
          <ac:spMkLst>
            <pc:docMk/>
            <pc:sldMk cId="0" sldId="262"/>
            <ac:spMk id="370" creationId="{00000000-0000-0000-0000-000000000000}"/>
          </ac:spMkLst>
        </pc:spChg>
        <pc:spChg chg="del mod">
          <ac:chgData name="Neha Dixit" userId="b89a3849498d05ab" providerId="LiveId" clId="{65D75189-D2AA-4E0A-B8D6-DC600DF5D237}" dt="2024-04-20T16:25:27.600" v="36" actId="478"/>
          <ac:spMkLst>
            <pc:docMk/>
            <pc:sldMk cId="0" sldId="262"/>
            <ac:spMk id="371" creationId="{00000000-0000-0000-0000-000000000000}"/>
          </ac:spMkLst>
        </pc:spChg>
        <pc:spChg chg="del">
          <ac:chgData name="Neha Dixit" userId="b89a3849498d05ab" providerId="LiveId" clId="{65D75189-D2AA-4E0A-B8D6-DC600DF5D237}" dt="2024-04-20T16:25:35.070" v="38" actId="478"/>
          <ac:spMkLst>
            <pc:docMk/>
            <pc:sldMk cId="0" sldId="262"/>
            <ac:spMk id="372" creationId="{00000000-0000-0000-0000-000000000000}"/>
          </ac:spMkLst>
        </pc:spChg>
        <pc:spChg chg="del mod">
          <ac:chgData name="Neha Dixit" userId="b89a3849498d05ab" providerId="LiveId" clId="{65D75189-D2AA-4E0A-B8D6-DC600DF5D237}" dt="2024-04-20T16:26:17.980" v="63" actId="478"/>
          <ac:spMkLst>
            <pc:docMk/>
            <pc:sldMk cId="0" sldId="262"/>
            <ac:spMk id="373" creationId="{00000000-0000-0000-0000-000000000000}"/>
          </ac:spMkLst>
        </pc:spChg>
        <pc:spChg chg="del">
          <ac:chgData name="Neha Dixit" userId="b89a3849498d05ab" providerId="LiveId" clId="{65D75189-D2AA-4E0A-B8D6-DC600DF5D237}" dt="2024-04-20T16:25:57.891" v="45" actId="478"/>
          <ac:spMkLst>
            <pc:docMk/>
            <pc:sldMk cId="0" sldId="262"/>
            <ac:spMk id="374" creationId="{00000000-0000-0000-0000-000000000000}"/>
          </ac:spMkLst>
        </pc:spChg>
        <pc:spChg chg="mod">
          <ac:chgData name="Neha Dixit" userId="b89a3849498d05ab" providerId="LiveId" clId="{65D75189-D2AA-4E0A-B8D6-DC600DF5D237}" dt="2024-04-20T16:37:29.213" v="425" actId="115"/>
          <ac:spMkLst>
            <pc:docMk/>
            <pc:sldMk cId="0" sldId="262"/>
            <ac:spMk id="375" creationId="{00000000-0000-0000-0000-000000000000}"/>
          </ac:spMkLst>
        </pc:spChg>
        <pc:picChg chg="add mod">
          <ac:chgData name="Neha Dixit" userId="b89a3849498d05ab" providerId="LiveId" clId="{65D75189-D2AA-4E0A-B8D6-DC600DF5D237}" dt="2024-04-20T16:32:06.014" v="208" actId="1076"/>
          <ac:picMkLst>
            <pc:docMk/>
            <pc:sldMk cId="0" sldId="262"/>
            <ac:picMk id="24" creationId="{53DA5118-302F-DA79-C613-BFEDC2EE81E5}"/>
          </ac:picMkLst>
        </pc:picChg>
        <pc:picChg chg="add mod">
          <ac:chgData name="Neha Dixit" userId="b89a3849498d05ab" providerId="LiveId" clId="{65D75189-D2AA-4E0A-B8D6-DC600DF5D237}" dt="2024-04-20T16:32:29.230" v="216" actId="1076"/>
          <ac:picMkLst>
            <pc:docMk/>
            <pc:sldMk cId="0" sldId="262"/>
            <ac:picMk id="25" creationId="{CB932A76-BC52-7475-1276-DC2CF5420DC2}"/>
          </ac:picMkLst>
        </pc:picChg>
        <pc:picChg chg="add mod">
          <ac:chgData name="Neha Dixit" userId="b89a3849498d05ab" providerId="LiveId" clId="{65D75189-D2AA-4E0A-B8D6-DC600DF5D237}" dt="2024-04-20T16:32:26.793" v="215" actId="1076"/>
          <ac:picMkLst>
            <pc:docMk/>
            <pc:sldMk cId="0" sldId="262"/>
            <ac:picMk id="26" creationId="{9A351257-CB00-505E-A9C0-A475453A6DEA}"/>
          </ac:picMkLst>
        </pc:picChg>
        <pc:picChg chg="add mod">
          <ac:chgData name="Neha Dixit" userId="b89a3849498d05ab" providerId="LiveId" clId="{65D75189-D2AA-4E0A-B8D6-DC600DF5D237}" dt="2024-04-20T16:36:44.426" v="414" actId="1076"/>
          <ac:picMkLst>
            <pc:docMk/>
            <pc:sldMk cId="0" sldId="262"/>
            <ac:picMk id="27" creationId="{D5C11B81-E810-02A4-2B53-A8F69FD1C271}"/>
          </ac:picMkLst>
        </pc:picChg>
        <pc:picChg chg="add mod">
          <ac:chgData name="Neha Dixit" userId="b89a3849498d05ab" providerId="LiveId" clId="{65D75189-D2AA-4E0A-B8D6-DC600DF5D237}" dt="2024-04-20T16:36:46.161" v="415" actId="1076"/>
          <ac:picMkLst>
            <pc:docMk/>
            <pc:sldMk cId="0" sldId="262"/>
            <ac:picMk id="28" creationId="{7632F390-54D0-934D-9EA3-F89E9063F388}"/>
          </ac:picMkLst>
        </pc:picChg>
        <pc:picChg chg="del">
          <ac:chgData name="Neha Dixit" userId="b89a3849498d05ab" providerId="LiveId" clId="{65D75189-D2AA-4E0A-B8D6-DC600DF5D237}" dt="2024-04-20T16:24:58.273" v="28" actId="478"/>
          <ac:picMkLst>
            <pc:docMk/>
            <pc:sldMk cId="0" sldId="262"/>
            <ac:picMk id="376" creationId="{00000000-0000-0000-0000-000000000000}"/>
          </ac:picMkLst>
        </pc:picChg>
        <pc:picChg chg="del">
          <ac:chgData name="Neha Dixit" userId="b89a3849498d05ab" providerId="LiveId" clId="{65D75189-D2AA-4E0A-B8D6-DC600DF5D237}" dt="2024-04-20T16:24:59.712" v="29" actId="478"/>
          <ac:picMkLst>
            <pc:docMk/>
            <pc:sldMk cId="0" sldId="262"/>
            <ac:picMk id="377" creationId="{00000000-0000-0000-0000-000000000000}"/>
          </ac:picMkLst>
        </pc:picChg>
        <pc:picChg chg="del">
          <ac:chgData name="Neha Dixit" userId="b89a3849498d05ab" providerId="LiveId" clId="{65D75189-D2AA-4E0A-B8D6-DC600DF5D237}" dt="2024-04-20T16:25:02.110" v="30" actId="478"/>
          <ac:picMkLst>
            <pc:docMk/>
            <pc:sldMk cId="0" sldId="262"/>
            <ac:picMk id="378" creationId="{00000000-0000-0000-0000-000000000000}"/>
          </ac:picMkLst>
        </pc:picChg>
      </pc:sldChg>
      <pc:sldMasterChg chg="delSldLayout">
        <pc:chgData name="Neha Dixit" userId="b89a3849498d05ab" providerId="LiveId" clId="{65D75189-D2AA-4E0A-B8D6-DC600DF5D237}" dt="2024-04-20T16:45:02.848" v="429" actId="47"/>
        <pc:sldMasterMkLst>
          <pc:docMk/>
          <pc:sldMasterMk cId="0" sldId="2147483682"/>
        </pc:sldMasterMkLst>
        <pc:sldLayoutChg chg="del">
          <pc:chgData name="Neha Dixit" userId="b89a3849498d05ab" providerId="LiveId" clId="{65D75189-D2AA-4E0A-B8D6-DC600DF5D237}" dt="2024-04-20T16:45:02.848" v="429" actId="47"/>
          <pc:sldLayoutMkLst>
            <pc:docMk/>
            <pc:sldMasterMk cId="0" sldId="2147483682"/>
            <pc:sldLayoutMk cId="0" sldId="2147483661"/>
          </pc:sldLayoutMkLst>
        </pc:sldLayoutChg>
      </pc:sldMasterChg>
    </pc:docChg>
  </pc:docChgLst>
  <pc:docChgLst>
    <pc:chgData name="Niranjini A" userId="9190875dc953901a" providerId="Windows Live" clId="Web-{7CF59017-CFBE-4E21-8640-E56098A4A607}"/>
    <pc:docChg chg="modSld">
      <pc:chgData name="Niranjini A" userId="9190875dc953901a" providerId="Windows Live" clId="Web-{7CF59017-CFBE-4E21-8640-E56098A4A607}" dt="2024-04-20T16:59:46.869" v="3"/>
      <pc:docMkLst>
        <pc:docMk/>
      </pc:docMkLst>
      <pc:sldChg chg="delSp modSp">
        <pc:chgData name="Niranjini A" userId="9190875dc953901a" providerId="Windows Live" clId="Web-{7CF59017-CFBE-4E21-8640-E56098A4A607}" dt="2024-04-20T16:59:46.869" v="3"/>
        <pc:sldMkLst>
          <pc:docMk/>
          <pc:sldMk cId="0" sldId="256"/>
        </pc:sldMkLst>
        <pc:spChg chg="del mod">
          <ac:chgData name="Niranjini A" userId="9190875dc953901a" providerId="Windows Live" clId="Web-{7CF59017-CFBE-4E21-8640-E56098A4A607}" dt="2024-04-20T16:59:46.869" v="3"/>
          <ac:spMkLst>
            <pc:docMk/>
            <pc:sldMk cId="0" sldId="256"/>
            <ac:spMk id="296" creationId="{00000000-0000-0000-0000-000000000000}"/>
          </ac:spMkLst>
        </pc:spChg>
      </pc:sldChg>
      <pc:sldChg chg="modSp">
        <pc:chgData name="Niranjini A" userId="9190875dc953901a" providerId="Windows Live" clId="Web-{7CF59017-CFBE-4E21-8640-E56098A4A607}" dt="2024-04-20T16:58:14.413" v="1" actId="20577"/>
        <pc:sldMkLst>
          <pc:docMk/>
          <pc:sldMk cId="0" sldId="259"/>
        </pc:sldMkLst>
        <pc:spChg chg="mod">
          <ac:chgData name="Niranjini A" userId="9190875dc953901a" providerId="Windows Live" clId="Web-{7CF59017-CFBE-4E21-8640-E56098A4A607}" dt="2024-04-20T16:58:14.413" v="1" actId="20577"/>
          <ac:spMkLst>
            <pc:docMk/>
            <pc:sldMk cId="0" sldId="259"/>
            <ac:spMk id="335" creationId="{00000000-0000-0000-0000-000000000000}"/>
          </ac:spMkLst>
        </pc:spChg>
      </pc:sldChg>
    </pc:docChg>
  </pc:docChgLst>
  <pc:docChgLst>
    <pc:chgData name="Niranjini A" userId="9190875dc953901a" providerId="Windows Live" clId="Web-{D762D051-B510-4E89-BD05-CFB98C12C5B1}"/>
    <pc:docChg chg="modSld">
      <pc:chgData name="Niranjini A" userId="9190875dc953901a" providerId="Windows Live" clId="Web-{D762D051-B510-4E89-BD05-CFB98C12C5B1}" dt="2024-05-05T16:06:51.139" v="58" actId="1076"/>
      <pc:docMkLst>
        <pc:docMk/>
      </pc:docMkLst>
      <pc:sldChg chg="modSp">
        <pc:chgData name="Niranjini A" userId="9190875dc953901a" providerId="Windows Live" clId="Web-{D762D051-B510-4E89-BD05-CFB98C12C5B1}" dt="2024-05-05T16:04:15.369" v="0" actId="1076"/>
        <pc:sldMkLst>
          <pc:docMk/>
          <pc:sldMk cId="0" sldId="268"/>
        </pc:sldMkLst>
        <pc:spChg chg="mod">
          <ac:chgData name="Niranjini A" userId="9190875dc953901a" providerId="Windows Live" clId="Web-{D762D051-B510-4E89-BD05-CFB98C12C5B1}" dt="2024-05-05T16:04:15.369" v="0" actId="1076"/>
          <ac:spMkLst>
            <pc:docMk/>
            <pc:sldMk cId="0" sldId="268"/>
            <ac:spMk id="480" creationId="{00000000-0000-0000-0000-000000000000}"/>
          </ac:spMkLst>
        </pc:spChg>
      </pc:sldChg>
      <pc:sldChg chg="modSp">
        <pc:chgData name="Niranjini A" userId="9190875dc953901a" providerId="Windows Live" clId="Web-{D762D051-B510-4E89-BD05-CFB98C12C5B1}" dt="2024-05-05T16:06:51.139" v="58" actId="1076"/>
        <pc:sldMkLst>
          <pc:docMk/>
          <pc:sldMk cId="0" sldId="281"/>
        </pc:sldMkLst>
        <pc:spChg chg="mod">
          <ac:chgData name="Niranjini A" userId="9190875dc953901a" providerId="Windows Live" clId="Web-{D762D051-B510-4E89-BD05-CFB98C12C5B1}" dt="2024-05-05T16:05:55.731" v="45" actId="20577"/>
          <ac:spMkLst>
            <pc:docMk/>
            <pc:sldMk cId="0" sldId="281"/>
            <ac:spMk id="905" creationId="{00000000-0000-0000-0000-000000000000}"/>
          </ac:spMkLst>
        </pc:spChg>
        <pc:spChg chg="mod">
          <ac:chgData name="Niranjini A" userId="9190875dc953901a" providerId="Windows Live" clId="Web-{D762D051-B510-4E89-BD05-CFB98C12C5B1}" dt="2024-05-05T16:06:51.139" v="58" actId="1076"/>
          <ac:spMkLst>
            <pc:docMk/>
            <pc:sldMk cId="0" sldId="281"/>
            <ac:spMk id="906" creationId="{00000000-0000-0000-0000-000000000000}"/>
          </ac:spMkLst>
        </pc:spChg>
      </pc:sldChg>
      <pc:sldChg chg="addSp modSp">
        <pc:chgData name="Niranjini A" userId="9190875dc953901a" providerId="Windows Live" clId="Web-{D762D051-B510-4E89-BD05-CFB98C12C5B1}" dt="2024-05-05T16:05:25.637" v="27" actId="1076"/>
        <pc:sldMkLst>
          <pc:docMk/>
          <pc:sldMk cId="0" sldId="283"/>
        </pc:sldMkLst>
        <pc:spChg chg="mod">
          <ac:chgData name="Niranjini A" userId="9190875dc953901a" providerId="Windows Live" clId="Web-{D762D051-B510-4E89-BD05-CFB98C12C5B1}" dt="2024-05-05T16:05:08.090" v="25" actId="20577"/>
          <ac:spMkLst>
            <pc:docMk/>
            <pc:sldMk cId="0" sldId="283"/>
            <ac:spMk id="991" creationId="{00000000-0000-0000-0000-000000000000}"/>
          </ac:spMkLst>
        </pc:spChg>
        <pc:picChg chg="add mod">
          <ac:chgData name="Niranjini A" userId="9190875dc953901a" providerId="Windows Live" clId="Web-{D762D051-B510-4E89-BD05-CFB98C12C5B1}" dt="2024-05-05T16:05:25.637" v="27" actId="1076"/>
          <ac:picMkLst>
            <pc:docMk/>
            <pc:sldMk cId="0" sldId="283"/>
            <ac:picMk id="2" creationId="{D5873686-ADDE-334D-6E27-6486D6FBE2F1}"/>
          </ac:picMkLst>
        </pc:picChg>
      </pc:sldChg>
    </pc:docChg>
  </pc:docChgLst>
  <pc:docChgLst>
    <pc:chgData name="Guest User" providerId="Windows Live" clId="Web-{9934FF6D-8928-4ED6-A774-9AB69FE1BB16}"/>
    <pc:docChg chg="delSld modSld sldOrd">
      <pc:chgData name="Guest User" userId="" providerId="Windows Live" clId="Web-{9934FF6D-8928-4ED6-A774-9AB69FE1BB16}" dt="2024-05-05T16:55:05.867" v="136" actId="1076"/>
      <pc:docMkLst>
        <pc:docMk/>
      </pc:docMkLst>
      <pc:sldChg chg="addSp delSp modSp">
        <pc:chgData name="Guest User" userId="" providerId="Windows Live" clId="Web-{9934FF6D-8928-4ED6-A774-9AB69FE1BB16}" dt="2024-05-05T16:55:05.867" v="136" actId="1076"/>
        <pc:sldMkLst>
          <pc:docMk/>
          <pc:sldMk cId="0" sldId="284"/>
        </pc:sldMkLst>
        <pc:spChg chg="add del mod">
          <ac:chgData name="Guest User" userId="" providerId="Windows Live" clId="Web-{9934FF6D-8928-4ED6-A774-9AB69FE1BB16}" dt="2024-05-05T16:54:36.195" v="117"/>
          <ac:spMkLst>
            <pc:docMk/>
            <pc:sldMk cId="0" sldId="284"/>
            <ac:spMk id="3" creationId="{AAF20288-9018-49DB-5AC2-710DFAFD2FD4}"/>
          </ac:spMkLst>
        </pc:spChg>
        <pc:spChg chg="del">
          <ac:chgData name="Guest User" userId="" providerId="Windows Live" clId="Web-{9934FF6D-8928-4ED6-A774-9AB69FE1BB16}" dt="2024-05-05T16:54:38.055" v="118"/>
          <ac:spMkLst>
            <pc:docMk/>
            <pc:sldMk cId="0" sldId="284"/>
            <ac:spMk id="996" creationId="{00000000-0000-0000-0000-000000000000}"/>
          </ac:spMkLst>
        </pc:spChg>
        <pc:spChg chg="del">
          <ac:chgData name="Guest User" userId="" providerId="Windows Live" clId="Web-{9934FF6D-8928-4ED6-A774-9AB69FE1BB16}" dt="2024-05-05T16:54:32.242" v="116"/>
          <ac:spMkLst>
            <pc:docMk/>
            <pc:sldMk cId="0" sldId="284"/>
            <ac:spMk id="997" creationId="{00000000-0000-0000-0000-000000000000}"/>
          </ac:spMkLst>
        </pc:spChg>
        <pc:spChg chg="mod">
          <ac:chgData name="Guest User" userId="" providerId="Windows Live" clId="Web-{9934FF6D-8928-4ED6-A774-9AB69FE1BB16}" dt="2024-05-05T16:55:05.867" v="136" actId="1076"/>
          <ac:spMkLst>
            <pc:docMk/>
            <pc:sldMk cId="0" sldId="284"/>
            <ac:spMk id="998" creationId="{00000000-0000-0000-0000-000000000000}"/>
          </ac:spMkLst>
        </pc:spChg>
      </pc:sldChg>
      <pc:sldChg chg="addSp delSp modSp ord">
        <pc:chgData name="Guest User" userId="" providerId="Windows Live" clId="Web-{9934FF6D-8928-4ED6-A774-9AB69FE1BB16}" dt="2024-05-05T16:52:20.929" v="102"/>
        <pc:sldMkLst>
          <pc:docMk/>
          <pc:sldMk cId="0" sldId="287"/>
        </pc:sldMkLst>
        <pc:spChg chg="add mod">
          <ac:chgData name="Guest User" userId="" providerId="Windows Live" clId="Web-{9934FF6D-8928-4ED6-A774-9AB69FE1BB16}" dt="2024-05-05T16:51:31.397" v="100" actId="20577"/>
          <ac:spMkLst>
            <pc:docMk/>
            <pc:sldMk cId="0" sldId="287"/>
            <ac:spMk id="2" creationId="{72D6316E-7C16-18F1-CDEE-4A746068CBCE}"/>
          </ac:spMkLst>
        </pc:spChg>
        <pc:spChg chg="add del mod">
          <ac:chgData name="Guest User" userId="" providerId="Windows Live" clId="Web-{9934FF6D-8928-4ED6-A774-9AB69FE1BB16}" dt="2024-05-05T16:51:40.194" v="101"/>
          <ac:spMkLst>
            <pc:docMk/>
            <pc:sldMk cId="0" sldId="287"/>
            <ac:spMk id="4" creationId="{17EF21EF-C294-1212-8043-A94B1B8AC9F7}"/>
          </ac:spMkLst>
        </pc:spChg>
        <pc:spChg chg="del">
          <ac:chgData name="Guest User" userId="" providerId="Windows Live" clId="Web-{9934FF6D-8928-4ED6-A774-9AB69FE1BB16}" dt="2024-05-05T16:51:24.303" v="98"/>
          <ac:spMkLst>
            <pc:docMk/>
            <pc:sldMk cId="0" sldId="287"/>
            <ac:spMk id="1019" creationId="{00000000-0000-0000-0000-000000000000}"/>
          </ac:spMkLst>
        </pc:spChg>
      </pc:sldChg>
      <pc:sldChg chg="addSp delSp modSp del ord">
        <pc:chgData name="Guest User" userId="" providerId="Windows Live" clId="Web-{9934FF6D-8928-4ED6-A774-9AB69FE1BB16}" dt="2024-05-05T16:54:26.055" v="114"/>
        <pc:sldMkLst>
          <pc:docMk/>
          <pc:sldMk cId="0" sldId="291"/>
        </pc:sldMkLst>
        <pc:spChg chg="add del mod">
          <ac:chgData name="Guest User" userId="" providerId="Windows Live" clId="Web-{9934FF6D-8928-4ED6-A774-9AB69FE1BB16}" dt="2024-05-05T16:54:12.273" v="111"/>
          <ac:spMkLst>
            <pc:docMk/>
            <pc:sldMk cId="0" sldId="291"/>
            <ac:spMk id="3" creationId="{FEC8D7E2-FFA6-DDE0-0839-50D95A4F0910}"/>
          </ac:spMkLst>
        </pc:spChg>
        <pc:spChg chg="add del mod">
          <ac:chgData name="Guest User" userId="" providerId="Windows Live" clId="Web-{9934FF6D-8928-4ED6-A774-9AB69FE1BB16}" dt="2024-05-05T16:54:15.226" v="112"/>
          <ac:spMkLst>
            <pc:docMk/>
            <pc:sldMk cId="0" sldId="291"/>
            <ac:spMk id="5" creationId="{AB14882A-B55E-E2A2-7737-37F9E20205C5}"/>
          </ac:spMkLst>
        </pc:spChg>
        <pc:spChg chg="del mod">
          <ac:chgData name="Guest User" userId="" providerId="Windows Live" clId="Web-{9934FF6D-8928-4ED6-A774-9AB69FE1BB16}" dt="2024-05-05T16:54:04.648" v="110"/>
          <ac:spMkLst>
            <pc:docMk/>
            <pc:sldMk cId="0" sldId="291"/>
            <ac:spMk id="1061" creationId="{00000000-0000-0000-0000-000000000000}"/>
          </ac:spMkLst>
        </pc:spChg>
        <pc:spChg chg="del">
          <ac:chgData name="Guest User" userId="" providerId="Windows Live" clId="Web-{9934FF6D-8928-4ED6-A774-9AB69FE1BB16}" dt="2024-05-05T16:54:00.914" v="109"/>
          <ac:spMkLst>
            <pc:docMk/>
            <pc:sldMk cId="0" sldId="291"/>
            <ac:spMk id="1062" creationId="{00000000-0000-0000-0000-000000000000}"/>
          </ac:spMkLst>
        </pc:spChg>
        <pc:spChg chg="mod">
          <ac:chgData name="Guest User" userId="" providerId="Windows Live" clId="Web-{9934FF6D-8928-4ED6-A774-9AB69FE1BB16}" dt="2024-05-05T16:53:58.039" v="108" actId="20577"/>
          <ac:spMkLst>
            <pc:docMk/>
            <pc:sldMk cId="0" sldId="291"/>
            <ac:spMk id="1063" creationId="{00000000-0000-0000-0000-000000000000}"/>
          </ac:spMkLst>
        </pc:spChg>
        <pc:grpChg chg="del">
          <ac:chgData name="Guest User" userId="" providerId="Windows Live" clId="Web-{9934FF6D-8928-4ED6-A774-9AB69FE1BB16}" dt="2024-05-05T16:54:20.851" v="113"/>
          <ac:grpSpMkLst>
            <pc:docMk/>
            <pc:sldMk cId="0" sldId="291"/>
            <ac:grpSpMk id="1064" creationId="{00000000-0000-0000-0000-000000000000}"/>
          </ac:grpSpMkLst>
        </pc:grpChg>
      </pc:sldChg>
    </pc:docChg>
  </pc:docChgLst>
  <pc:docChgLst>
    <pc:chgData name="Guest User" providerId="Windows Live" clId="Web-{9C49AB34-22AA-4481-8C02-D90E6D56E6D4}"/>
    <pc:docChg chg="modSld">
      <pc:chgData name="Guest User" userId="" providerId="Windows Live" clId="Web-{9C49AB34-22AA-4481-8C02-D90E6D56E6D4}" dt="2024-04-20T17:24:47.365" v="2" actId="20577"/>
      <pc:docMkLst>
        <pc:docMk/>
      </pc:docMkLst>
      <pc:sldChg chg="modSp">
        <pc:chgData name="Guest User" userId="" providerId="Windows Live" clId="Web-{9C49AB34-22AA-4481-8C02-D90E6D56E6D4}" dt="2024-04-20T17:24:07.255" v="0" actId="1076"/>
        <pc:sldMkLst>
          <pc:docMk/>
          <pc:sldMk cId="0" sldId="256"/>
        </pc:sldMkLst>
        <pc:spChg chg="mod">
          <ac:chgData name="Guest User" userId="" providerId="Windows Live" clId="Web-{9C49AB34-22AA-4481-8C02-D90E6D56E6D4}" dt="2024-04-20T17:24:07.255" v="0" actId="1076"/>
          <ac:spMkLst>
            <pc:docMk/>
            <pc:sldMk cId="0" sldId="256"/>
            <ac:spMk id="2" creationId="{CD3AF358-2749-527C-ED26-4CBB09DE2D53}"/>
          </ac:spMkLst>
        </pc:spChg>
      </pc:sldChg>
      <pc:sldChg chg="modSp">
        <pc:chgData name="Guest User" userId="" providerId="Windows Live" clId="Web-{9C49AB34-22AA-4481-8C02-D90E6D56E6D4}" dt="2024-04-20T17:24:47.365" v="2" actId="20577"/>
        <pc:sldMkLst>
          <pc:docMk/>
          <pc:sldMk cId="0" sldId="260"/>
        </pc:sldMkLst>
        <pc:spChg chg="mod">
          <ac:chgData name="Guest User" userId="" providerId="Windows Live" clId="Web-{9C49AB34-22AA-4481-8C02-D90E6D56E6D4}" dt="2024-04-20T17:24:47.365" v="2" actId="20577"/>
          <ac:spMkLst>
            <pc:docMk/>
            <pc:sldMk cId="0" sldId="260"/>
            <ac:spMk id="354" creationId="{00000000-0000-0000-0000-000000000000}"/>
          </ac:spMkLst>
        </pc:spChg>
      </pc:sldChg>
      <pc:sldChg chg="modSp">
        <pc:chgData name="Guest User" userId="" providerId="Windows Live" clId="Web-{9C49AB34-22AA-4481-8C02-D90E6D56E6D4}" dt="2024-04-20T17:24:35.646" v="1" actId="20577"/>
        <pc:sldMkLst>
          <pc:docMk/>
          <pc:sldMk cId="0" sldId="262"/>
        </pc:sldMkLst>
        <pc:spChg chg="mod">
          <ac:chgData name="Guest User" userId="" providerId="Windows Live" clId="Web-{9C49AB34-22AA-4481-8C02-D90E6D56E6D4}" dt="2024-04-20T17:24:35.646" v="1" actId="20577"/>
          <ac:spMkLst>
            <pc:docMk/>
            <pc:sldMk cId="0" sldId="262"/>
            <ac:spMk id="29" creationId="{8ECA1CBC-0121-4B54-6503-BB7D2384A6B2}"/>
          </ac:spMkLst>
        </pc:spChg>
      </pc:sldChg>
    </pc:docChg>
  </pc:docChgLst>
  <pc:docChgLst>
    <pc:chgData name="Guest User" providerId="Windows Live" clId="Web-{29C2C854-D08C-4423-B992-16CDDEF95E41}"/>
    <pc:docChg chg="addSld modSld sldOrd">
      <pc:chgData name="Guest User" userId="" providerId="Windows Live" clId="Web-{29C2C854-D08C-4423-B992-16CDDEF95E41}" dt="2024-05-06T09:45:11.915" v="260" actId="20577"/>
      <pc:docMkLst>
        <pc:docMk/>
      </pc:docMkLst>
      <pc:sldChg chg="ord">
        <pc:chgData name="Guest User" userId="" providerId="Windows Live" clId="Web-{29C2C854-D08C-4423-B992-16CDDEF95E41}" dt="2024-05-06T09:36:31.528" v="146"/>
        <pc:sldMkLst>
          <pc:docMk/>
          <pc:sldMk cId="0" sldId="271"/>
        </pc:sldMkLst>
      </pc:sldChg>
      <pc:sldChg chg="ord">
        <pc:chgData name="Guest User" userId="" providerId="Windows Live" clId="Web-{29C2C854-D08C-4423-B992-16CDDEF95E41}" dt="2024-05-06T09:35:55.746" v="144"/>
        <pc:sldMkLst>
          <pc:docMk/>
          <pc:sldMk cId="0" sldId="275"/>
        </pc:sldMkLst>
      </pc:sldChg>
      <pc:sldChg chg="addSp delSp modSp">
        <pc:chgData name="Guest User" userId="" providerId="Windows Live" clId="Web-{29C2C854-D08C-4423-B992-16CDDEF95E41}" dt="2024-05-06T09:29:42.691" v="65" actId="20577"/>
        <pc:sldMkLst>
          <pc:docMk/>
          <pc:sldMk cId="0" sldId="277"/>
        </pc:sldMkLst>
        <pc:spChg chg="add mod">
          <ac:chgData name="Guest User" userId="" providerId="Windows Live" clId="Web-{29C2C854-D08C-4423-B992-16CDDEF95E41}" dt="2024-05-06T09:25:33.700" v="23"/>
          <ac:spMkLst>
            <pc:docMk/>
            <pc:sldMk cId="0" sldId="277"/>
            <ac:spMk id="3" creationId="{EEE61E0E-2D17-7548-BBA8-2BF8D58B5C7C}"/>
          </ac:spMkLst>
        </pc:spChg>
        <pc:spChg chg="add mod">
          <ac:chgData name="Guest User" userId="" providerId="Windows Live" clId="Web-{29C2C854-D08C-4423-B992-16CDDEF95E41}" dt="2024-05-06T09:27:41.609" v="40"/>
          <ac:spMkLst>
            <pc:docMk/>
            <pc:sldMk cId="0" sldId="277"/>
            <ac:spMk id="5" creationId="{FE6E680F-524B-81CF-8445-56AE5C455369}"/>
          </ac:spMkLst>
        </pc:spChg>
        <pc:spChg chg="mod">
          <ac:chgData name="Guest User" userId="" providerId="Windows Live" clId="Web-{29C2C854-D08C-4423-B992-16CDDEF95E41}" dt="2024-05-06T09:29:25.065" v="62" actId="20577"/>
          <ac:spMkLst>
            <pc:docMk/>
            <pc:sldMk cId="0" sldId="277"/>
            <ac:spMk id="763" creationId="{00000000-0000-0000-0000-000000000000}"/>
          </ac:spMkLst>
        </pc:spChg>
        <pc:spChg chg="mod">
          <ac:chgData name="Guest User" userId="" providerId="Windows Live" clId="Web-{29C2C854-D08C-4423-B992-16CDDEF95E41}" dt="2024-05-06T09:29:34.159" v="64" actId="20577"/>
          <ac:spMkLst>
            <pc:docMk/>
            <pc:sldMk cId="0" sldId="277"/>
            <ac:spMk id="764" creationId="{00000000-0000-0000-0000-000000000000}"/>
          </ac:spMkLst>
        </pc:spChg>
        <pc:spChg chg="del mod">
          <ac:chgData name="Guest User" userId="" providerId="Windows Live" clId="Web-{29C2C854-D08C-4423-B992-16CDDEF95E41}" dt="2024-05-06T09:25:33.700" v="23"/>
          <ac:spMkLst>
            <pc:docMk/>
            <pc:sldMk cId="0" sldId="277"/>
            <ac:spMk id="765" creationId="{00000000-0000-0000-0000-000000000000}"/>
          </ac:spMkLst>
        </pc:spChg>
        <pc:spChg chg="mod">
          <ac:chgData name="Guest User" userId="" providerId="Windows Live" clId="Web-{29C2C854-D08C-4423-B992-16CDDEF95E41}" dt="2024-05-06T09:28:51.017" v="58" actId="14100"/>
          <ac:spMkLst>
            <pc:docMk/>
            <pc:sldMk cId="0" sldId="277"/>
            <ac:spMk id="766" creationId="{00000000-0000-0000-0000-000000000000}"/>
          </ac:spMkLst>
        </pc:spChg>
        <pc:spChg chg="del mod">
          <ac:chgData name="Guest User" userId="" providerId="Windows Live" clId="Web-{29C2C854-D08C-4423-B992-16CDDEF95E41}" dt="2024-05-06T09:24:41.996" v="9"/>
          <ac:spMkLst>
            <pc:docMk/>
            <pc:sldMk cId="0" sldId="277"/>
            <ac:spMk id="767" creationId="{00000000-0000-0000-0000-000000000000}"/>
          </ac:spMkLst>
        </pc:spChg>
        <pc:spChg chg="mod">
          <ac:chgData name="Guest User" userId="" providerId="Windows Live" clId="Web-{29C2C854-D08C-4423-B992-16CDDEF95E41}" dt="2024-05-06T09:28:57.236" v="59" actId="1076"/>
          <ac:spMkLst>
            <pc:docMk/>
            <pc:sldMk cId="0" sldId="277"/>
            <ac:spMk id="768" creationId="{00000000-0000-0000-0000-000000000000}"/>
          </ac:spMkLst>
        </pc:spChg>
        <pc:spChg chg="mod">
          <ac:chgData name="Guest User" userId="" providerId="Windows Live" clId="Web-{29C2C854-D08C-4423-B992-16CDDEF95E41}" dt="2024-05-06T09:29:42.691" v="65" actId="20577"/>
          <ac:spMkLst>
            <pc:docMk/>
            <pc:sldMk cId="0" sldId="277"/>
            <ac:spMk id="769" creationId="{00000000-0000-0000-0000-000000000000}"/>
          </ac:spMkLst>
        </pc:spChg>
        <pc:spChg chg="del">
          <ac:chgData name="Guest User" userId="" providerId="Windows Live" clId="Web-{29C2C854-D08C-4423-B992-16CDDEF95E41}" dt="2024-05-06T09:27:41.609" v="40"/>
          <ac:spMkLst>
            <pc:docMk/>
            <pc:sldMk cId="0" sldId="277"/>
            <ac:spMk id="770" creationId="{00000000-0000-0000-0000-000000000000}"/>
          </ac:spMkLst>
        </pc:spChg>
        <pc:spChg chg="mod">
          <ac:chgData name="Guest User" userId="" providerId="Windows Live" clId="Web-{29C2C854-D08C-4423-B992-16CDDEF95E41}" dt="2024-05-06T09:29:05.346" v="60" actId="1076"/>
          <ac:spMkLst>
            <pc:docMk/>
            <pc:sldMk cId="0" sldId="277"/>
            <ac:spMk id="771" creationId="{00000000-0000-0000-0000-000000000000}"/>
          </ac:spMkLst>
        </pc:spChg>
        <pc:cxnChg chg="mod">
          <ac:chgData name="Guest User" userId="" providerId="Windows Live" clId="Web-{29C2C854-D08C-4423-B992-16CDDEF95E41}" dt="2024-05-06T09:25:39.419" v="24" actId="14100"/>
          <ac:cxnSpMkLst>
            <pc:docMk/>
            <pc:sldMk cId="0" sldId="277"/>
            <ac:cxnSpMk id="772" creationId="{00000000-0000-0000-0000-000000000000}"/>
          </ac:cxnSpMkLst>
        </pc:cxnChg>
        <pc:cxnChg chg="mod">
          <ac:chgData name="Guest User" userId="" providerId="Windows Live" clId="Web-{29C2C854-D08C-4423-B992-16CDDEF95E41}" dt="2024-05-06T09:27:41.766" v="41" actId="14100"/>
          <ac:cxnSpMkLst>
            <pc:docMk/>
            <pc:sldMk cId="0" sldId="277"/>
            <ac:cxnSpMk id="773" creationId="{00000000-0000-0000-0000-000000000000}"/>
          </ac:cxnSpMkLst>
        </pc:cxnChg>
      </pc:sldChg>
      <pc:sldChg chg="modSp add replId">
        <pc:chgData name="Guest User" userId="" providerId="Windows Live" clId="Web-{29C2C854-D08C-4423-B992-16CDDEF95E41}" dt="2024-05-06T09:32:45.960" v="111" actId="20577"/>
        <pc:sldMkLst>
          <pc:docMk/>
          <pc:sldMk cId="1537771584" sldId="314"/>
        </pc:sldMkLst>
        <pc:spChg chg="mod">
          <ac:chgData name="Guest User" userId="" providerId="Windows Live" clId="Web-{29C2C854-D08C-4423-B992-16CDDEF95E41}" dt="2024-05-06T09:30:24.098" v="69" actId="20577"/>
          <ac:spMkLst>
            <pc:docMk/>
            <pc:sldMk cId="1537771584" sldId="314"/>
            <ac:spMk id="763" creationId="{00000000-0000-0000-0000-000000000000}"/>
          </ac:spMkLst>
        </pc:spChg>
        <pc:spChg chg="mod">
          <ac:chgData name="Guest User" userId="" providerId="Windows Live" clId="Web-{29C2C854-D08C-4423-B992-16CDDEF95E41}" dt="2024-05-06T09:30:39.301" v="83" actId="20577"/>
          <ac:spMkLst>
            <pc:docMk/>
            <pc:sldMk cId="1537771584" sldId="314"/>
            <ac:spMk id="764" creationId="{00000000-0000-0000-0000-000000000000}"/>
          </ac:spMkLst>
        </pc:spChg>
        <pc:spChg chg="mod">
          <ac:chgData name="Guest User" userId="" providerId="Windows Live" clId="Web-{29C2C854-D08C-4423-B992-16CDDEF95E41}" dt="2024-05-06T09:31:59.225" v="106" actId="20577"/>
          <ac:spMkLst>
            <pc:docMk/>
            <pc:sldMk cId="1537771584" sldId="314"/>
            <ac:spMk id="766" creationId="{00000000-0000-0000-0000-000000000000}"/>
          </ac:spMkLst>
        </pc:spChg>
        <pc:spChg chg="mod">
          <ac:chgData name="Guest User" userId="" providerId="Windows Live" clId="Web-{29C2C854-D08C-4423-B992-16CDDEF95E41}" dt="2024-05-06T09:31:31.880" v="102" actId="20577"/>
          <ac:spMkLst>
            <pc:docMk/>
            <pc:sldMk cId="1537771584" sldId="314"/>
            <ac:spMk id="768" creationId="{00000000-0000-0000-0000-000000000000}"/>
          </ac:spMkLst>
        </pc:spChg>
        <pc:spChg chg="mod">
          <ac:chgData name="Guest User" userId="" providerId="Windows Live" clId="Web-{29C2C854-D08C-4423-B992-16CDDEF95E41}" dt="2024-05-06T09:31:04.364" v="98" actId="20577"/>
          <ac:spMkLst>
            <pc:docMk/>
            <pc:sldMk cId="1537771584" sldId="314"/>
            <ac:spMk id="769" creationId="{00000000-0000-0000-0000-000000000000}"/>
          </ac:spMkLst>
        </pc:spChg>
        <pc:spChg chg="mod">
          <ac:chgData name="Guest User" userId="" providerId="Windows Live" clId="Web-{29C2C854-D08C-4423-B992-16CDDEF95E41}" dt="2024-05-06T09:32:45.960" v="111" actId="20577"/>
          <ac:spMkLst>
            <pc:docMk/>
            <pc:sldMk cId="1537771584" sldId="314"/>
            <ac:spMk id="771" creationId="{00000000-0000-0000-0000-000000000000}"/>
          </ac:spMkLst>
        </pc:spChg>
      </pc:sldChg>
      <pc:sldChg chg="modSp add replId">
        <pc:chgData name="Guest User" userId="" providerId="Windows Live" clId="Web-{29C2C854-D08C-4423-B992-16CDDEF95E41}" dt="2024-05-06T09:35:08.276" v="143" actId="14100"/>
        <pc:sldMkLst>
          <pc:docMk/>
          <pc:sldMk cId="3842916107" sldId="315"/>
        </pc:sldMkLst>
        <pc:spChg chg="mod">
          <ac:chgData name="Guest User" userId="" providerId="Windows Live" clId="Web-{29C2C854-D08C-4423-B992-16CDDEF95E41}" dt="2024-05-06T09:33:09.180" v="117" actId="20577"/>
          <ac:spMkLst>
            <pc:docMk/>
            <pc:sldMk cId="3842916107" sldId="315"/>
            <ac:spMk id="763" creationId="{00000000-0000-0000-0000-000000000000}"/>
          </ac:spMkLst>
        </pc:spChg>
        <pc:spChg chg="mod">
          <ac:chgData name="Guest User" userId="" providerId="Windows Live" clId="Web-{29C2C854-D08C-4423-B992-16CDDEF95E41}" dt="2024-05-06T09:33:24.211" v="126" actId="20577"/>
          <ac:spMkLst>
            <pc:docMk/>
            <pc:sldMk cId="3842916107" sldId="315"/>
            <ac:spMk id="764" creationId="{00000000-0000-0000-0000-000000000000}"/>
          </ac:spMkLst>
        </pc:spChg>
        <pc:spChg chg="mod">
          <ac:chgData name="Guest User" userId="" providerId="Windows Live" clId="Web-{29C2C854-D08C-4423-B992-16CDDEF95E41}" dt="2024-05-06T09:35:08.276" v="143" actId="14100"/>
          <ac:spMkLst>
            <pc:docMk/>
            <pc:sldMk cId="3842916107" sldId="315"/>
            <ac:spMk id="766" creationId="{00000000-0000-0000-0000-000000000000}"/>
          </ac:spMkLst>
        </pc:spChg>
        <pc:spChg chg="mod">
          <ac:chgData name="Guest User" userId="" providerId="Windows Live" clId="Web-{29C2C854-D08C-4423-B992-16CDDEF95E41}" dt="2024-05-06T09:34:03.993" v="136" actId="20577"/>
          <ac:spMkLst>
            <pc:docMk/>
            <pc:sldMk cId="3842916107" sldId="315"/>
            <ac:spMk id="768" creationId="{00000000-0000-0000-0000-000000000000}"/>
          </ac:spMkLst>
        </pc:spChg>
        <pc:spChg chg="mod">
          <ac:chgData name="Guest User" userId="" providerId="Windows Live" clId="Web-{29C2C854-D08C-4423-B992-16CDDEF95E41}" dt="2024-05-06T09:33:40.915" v="133" actId="20577"/>
          <ac:spMkLst>
            <pc:docMk/>
            <pc:sldMk cId="3842916107" sldId="315"/>
            <ac:spMk id="769" creationId="{00000000-0000-0000-0000-000000000000}"/>
          </ac:spMkLst>
        </pc:spChg>
        <pc:spChg chg="mod">
          <ac:chgData name="Guest User" userId="" providerId="Windows Live" clId="Web-{29C2C854-D08C-4423-B992-16CDDEF95E41}" dt="2024-05-06T09:35:04.963" v="142" actId="1076"/>
          <ac:spMkLst>
            <pc:docMk/>
            <pc:sldMk cId="3842916107" sldId="315"/>
            <ac:spMk id="771" creationId="{00000000-0000-0000-0000-000000000000}"/>
          </ac:spMkLst>
        </pc:spChg>
      </pc:sldChg>
      <pc:sldChg chg="modSp new">
        <pc:chgData name="Guest User" userId="" providerId="Windows Live" clId="Web-{29C2C854-D08C-4423-B992-16CDDEF95E41}" dt="2024-05-06T09:41:52.176" v="150" actId="20577"/>
        <pc:sldMkLst>
          <pc:docMk/>
          <pc:sldMk cId="3239302162" sldId="317"/>
        </pc:sldMkLst>
        <pc:spChg chg="mod">
          <ac:chgData name="Guest User" userId="" providerId="Windows Live" clId="Web-{29C2C854-D08C-4423-B992-16CDDEF95E41}" dt="2024-05-06T09:41:52.176" v="150" actId="20577"/>
          <ac:spMkLst>
            <pc:docMk/>
            <pc:sldMk cId="3239302162" sldId="317"/>
            <ac:spMk id="2" creationId="{B98780AE-6636-81E3-11FA-9D38C2D53E41}"/>
          </ac:spMkLst>
        </pc:spChg>
      </pc:sldChg>
      <pc:sldChg chg="addSp delSp modSp new">
        <pc:chgData name="Guest User" userId="" providerId="Windows Live" clId="Web-{29C2C854-D08C-4423-B992-16CDDEF95E41}" dt="2024-05-06T09:45:11.915" v="260" actId="20577"/>
        <pc:sldMkLst>
          <pc:docMk/>
          <pc:sldMk cId="3887489733" sldId="318"/>
        </pc:sldMkLst>
        <pc:spChg chg="del">
          <ac:chgData name="Guest User" userId="" providerId="Windows Live" clId="Web-{29C2C854-D08C-4423-B992-16CDDEF95E41}" dt="2024-05-06T09:42:38.115" v="174"/>
          <ac:spMkLst>
            <pc:docMk/>
            <pc:sldMk cId="3887489733" sldId="318"/>
            <ac:spMk id="2" creationId="{BF715D9F-DB31-0AC9-0D06-BB724A59F9F2}"/>
          </ac:spMkLst>
        </pc:spChg>
        <pc:spChg chg="del">
          <ac:chgData name="Guest User" userId="" providerId="Windows Live" clId="Web-{29C2C854-D08C-4423-B992-16CDDEF95E41}" dt="2024-05-06T09:42:40.693" v="175"/>
          <ac:spMkLst>
            <pc:docMk/>
            <pc:sldMk cId="3887489733" sldId="318"/>
            <ac:spMk id="3" creationId="{35158891-B3B2-FDD7-D66C-FB8B17F140C2}"/>
          </ac:spMkLst>
        </pc:spChg>
        <pc:spChg chg="del">
          <ac:chgData name="Guest User" userId="" providerId="Windows Live" clId="Web-{29C2C854-D08C-4423-B992-16CDDEF95E41}" dt="2024-05-06T09:42:43.943" v="176"/>
          <ac:spMkLst>
            <pc:docMk/>
            <pc:sldMk cId="3887489733" sldId="318"/>
            <ac:spMk id="4" creationId="{5B478EDD-1199-2E02-136B-EC94F2CB877B}"/>
          </ac:spMkLst>
        </pc:spChg>
        <pc:spChg chg="del mod">
          <ac:chgData name="Guest User" userId="" providerId="Windows Live" clId="Web-{29C2C854-D08C-4423-B992-16CDDEF95E41}" dt="2024-05-06T09:43:17.881" v="183"/>
          <ac:spMkLst>
            <pc:docMk/>
            <pc:sldMk cId="3887489733" sldId="318"/>
            <ac:spMk id="5" creationId="{45D3A756-1621-7228-2A02-332BA4C9B553}"/>
          </ac:spMkLst>
        </pc:spChg>
        <pc:spChg chg="mod">
          <ac:chgData name="Guest User" userId="" providerId="Windows Live" clId="Web-{29C2C854-D08C-4423-B992-16CDDEF95E41}" dt="2024-05-06T09:42:34.364" v="173" actId="20577"/>
          <ac:spMkLst>
            <pc:docMk/>
            <pc:sldMk cId="3887489733" sldId="318"/>
            <ac:spMk id="6" creationId="{83961AC1-983B-E9DE-38F1-BF507D8E50A3}"/>
          </ac:spMkLst>
        </pc:spChg>
        <pc:spChg chg="add mod">
          <ac:chgData name="Guest User" userId="" providerId="Windows Live" clId="Web-{29C2C854-D08C-4423-B992-16CDDEF95E41}" dt="2024-05-06T09:45:11.915" v="260" actId="20577"/>
          <ac:spMkLst>
            <pc:docMk/>
            <pc:sldMk cId="3887489733" sldId="318"/>
            <ac:spMk id="7" creationId="{BAEADD82-375E-3B5D-96CB-E342453F57A1}"/>
          </ac:spMkLst>
        </pc:spChg>
      </pc:sldChg>
    </pc:docChg>
  </pc:docChgLst>
  <pc:docChgLst>
    <pc:chgData name="Guest User" providerId="Windows Live" clId="Web-{92F6CEBF-4FB6-4E62-8488-73E392942963}"/>
    <pc:docChg chg="modSld">
      <pc:chgData name="Guest User" userId="" providerId="Windows Live" clId="Web-{92F6CEBF-4FB6-4E62-8488-73E392942963}" dt="2024-05-06T13:35:52.396" v="25" actId="14100"/>
      <pc:docMkLst>
        <pc:docMk/>
      </pc:docMkLst>
      <pc:sldChg chg="delSp">
        <pc:chgData name="Guest User" userId="" providerId="Windows Live" clId="Web-{92F6CEBF-4FB6-4E62-8488-73E392942963}" dt="2024-05-06T13:33:13.610" v="0"/>
        <pc:sldMkLst>
          <pc:docMk/>
          <pc:sldMk cId="0" sldId="260"/>
        </pc:sldMkLst>
        <pc:spChg chg="del">
          <ac:chgData name="Guest User" userId="" providerId="Windows Live" clId="Web-{92F6CEBF-4FB6-4E62-8488-73E392942963}" dt="2024-05-06T13:33:13.610" v="0"/>
          <ac:spMkLst>
            <pc:docMk/>
            <pc:sldMk cId="0" sldId="260"/>
            <ac:spMk id="354" creationId="{00000000-0000-0000-0000-000000000000}"/>
          </ac:spMkLst>
        </pc:spChg>
      </pc:sldChg>
      <pc:sldChg chg="modSp">
        <pc:chgData name="Guest User" userId="" providerId="Windows Live" clId="Web-{92F6CEBF-4FB6-4E62-8488-73E392942963}" dt="2024-05-06T13:34:54.972" v="17" actId="1076"/>
        <pc:sldMkLst>
          <pc:docMk/>
          <pc:sldMk cId="0" sldId="281"/>
        </pc:sldMkLst>
        <pc:spChg chg="mod">
          <ac:chgData name="Guest User" userId="" providerId="Windows Live" clId="Web-{92F6CEBF-4FB6-4E62-8488-73E392942963}" dt="2024-05-06T13:34:54.972" v="17" actId="1076"/>
          <ac:spMkLst>
            <pc:docMk/>
            <pc:sldMk cId="0" sldId="281"/>
            <ac:spMk id="905" creationId="{00000000-0000-0000-0000-000000000000}"/>
          </ac:spMkLst>
        </pc:spChg>
        <pc:spChg chg="mod">
          <ac:chgData name="Guest User" userId="" providerId="Windows Live" clId="Web-{92F6CEBF-4FB6-4E62-8488-73E392942963}" dt="2024-05-06T13:34:47.160" v="16" actId="1076"/>
          <ac:spMkLst>
            <pc:docMk/>
            <pc:sldMk cId="0" sldId="281"/>
            <ac:spMk id="906" creationId="{00000000-0000-0000-0000-000000000000}"/>
          </ac:spMkLst>
        </pc:spChg>
      </pc:sldChg>
      <pc:sldChg chg="modSp">
        <pc:chgData name="Guest User" userId="" providerId="Windows Live" clId="Web-{92F6CEBF-4FB6-4E62-8488-73E392942963}" dt="2024-05-06T13:35:52.396" v="25" actId="14100"/>
        <pc:sldMkLst>
          <pc:docMk/>
          <pc:sldMk cId="4290508484" sldId="313"/>
        </pc:sldMkLst>
        <pc:spChg chg="mod">
          <ac:chgData name="Guest User" userId="" providerId="Windows Live" clId="Web-{92F6CEBF-4FB6-4E62-8488-73E392942963}" dt="2024-05-06T13:35:52.396" v="25" actId="14100"/>
          <ac:spMkLst>
            <pc:docMk/>
            <pc:sldMk cId="4290508484" sldId="313"/>
            <ac:spMk id="906" creationId="{00000000-0000-0000-0000-000000000000}"/>
          </ac:spMkLst>
        </pc:spChg>
      </pc:sldChg>
    </pc:docChg>
  </pc:docChgLst>
  <pc:docChgLst>
    <pc:chgData name="Guest User" providerId="Windows Live" clId="Web-{78FD7A69-5972-485B-A16F-FB58F91FA80F}"/>
    <pc:docChg chg="modSld">
      <pc:chgData name="Guest User" userId="" providerId="Windows Live" clId="Web-{78FD7A69-5972-485B-A16F-FB58F91FA80F}" dt="2024-05-05T16:39:20.181" v="19"/>
      <pc:docMkLst>
        <pc:docMk/>
      </pc:docMkLst>
      <pc:sldChg chg="addSp delSp modSp">
        <pc:chgData name="Guest User" userId="" providerId="Windows Live" clId="Web-{78FD7A69-5972-485B-A16F-FB58F91FA80F}" dt="2024-05-05T16:39:20.181" v="19"/>
        <pc:sldMkLst>
          <pc:docMk/>
          <pc:sldMk cId="0" sldId="271"/>
        </pc:sldMkLst>
        <pc:spChg chg="add mod">
          <ac:chgData name="Guest User" userId="" providerId="Windows Live" clId="Web-{78FD7A69-5972-485B-A16F-FB58F91FA80F}" dt="2024-05-05T16:38:35.351" v="13" actId="20577"/>
          <ac:spMkLst>
            <pc:docMk/>
            <pc:sldMk cId="0" sldId="271"/>
            <ac:spMk id="2" creationId="{6A1D007E-7E43-5A91-B654-0DB502FFEEAC}"/>
          </ac:spMkLst>
        </pc:spChg>
        <pc:spChg chg="del mod">
          <ac:chgData name="Guest User" userId="" providerId="Windows Live" clId="Web-{78FD7A69-5972-485B-A16F-FB58F91FA80F}" dt="2024-05-05T16:38:21.257" v="9"/>
          <ac:spMkLst>
            <pc:docMk/>
            <pc:sldMk cId="0" sldId="271"/>
            <ac:spMk id="534" creationId="{00000000-0000-0000-0000-000000000000}"/>
          </ac:spMkLst>
        </pc:spChg>
        <pc:spChg chg="mod">
          <ac:chgData name="Guest User" userId="" providerId="Windows Live" clId="Web-{78FD7A69-5972-485B-A16F-FB58F91FA80F}" dt="2024-05-05T16:39:03.149" v="17" actId="1076"/>
          <ac:spMkLst>
            <pc:docMk/>
            <pc:sldMk cId="0" sldId="271"/>
            <ac:spMk id="536" creationId="{00000000-0000-0000-0000-000000000000}"/>
          </ac:spMkLst>
        </pc:spChg>
        <pc:spChg chg="del mod">
          <ac:chgData name="Guest User" userId="" providerId="Windows Live" clId="Web-{78FD7A69-5972-485B-A16F-FB58F91FA80F}" dt="2024-05-05T16:39:20.181" v="19"/>
          <ac:spMkLst>
            <pc:docMk/>
            <pc:sldMk cId="0" sldId="271"/>
            <ac:spMk id="538" creationId="{00000000-0000-0000-0000-000000000000}"/>
          </ac:spMkLst>
        </pc:spChg>
      </pc:sldChg>
    </pc:docChg>
  </pc:docChgLst>
  <pc:docChgLst>
    <pc:chgData name="Niranjini A" userId="9190875dc953901a" providerId="Windows Live" clId="Web-{EDF48C0B-BD04-4D0D-9771-6D5BB0897A80}"/>
    <pc:docChg chg="sldOrd">
      <pc:chgData name="Niranjini A" userId="9190875dc953901a" providerId="Windows Live" clId="Web-{EDF48C0B-BD04-4D0D-9771-6D5BB0897A80}" dt="2024-04-29T06:29:33.685" v="1"/>
      <pc:docMkLst>
        <pc:docMk/>
      </pc:docMkLst>
      <pc:sldChg chg="ord">
        <pc:chgData name="Niranjini A" userId="9190875dc953901a" providerId="Windows Live" clId="Web-{EDF48C0B-BD04-4D0D-9771-6D5BB0897A80}" dt="2024-04-29T06:19:48.887" v="0"/>
        <pc:sldMkLst>
          <pc:docMk/>
          <pc:sldMk cId="0" sldId="264"/>
        </pc:sldMkLst>
      </pc:sldChg>
      <pc:sldChg chg="ord">
        <pc:chgData name="Niranjini A" userId="9190875dc953901a" providerId="Windows Live" clId="Web-{EDF48C0B-BD04-4D0D-9771-6D5BB0897A80}" dt="2024-04-29T06:29:33.685" v="1"/>
        <pc:sldMkLst>
          <pc:docMk/>
          <pc:sldMk cId="0" sldId="274"/>
        </pc:sldMkLst>
      </pc:sldChg>
    </pc:docChg>
  </pc:docChgLst>
  <pc:docChgLst>
    <pc:chgData name="Niranjini A" userId="9190875dc953901a" providerId="Windows Live" clId="Web-{47E096C1-5ABD-4B94-9F48-D2F5BD8FA196}"/>
    <pc:docChg chg="modSld sldOrd">
      <pc:chgData name="Niranjini A" userId="9190875dc953901a" providerId="Windows Live" clId="Web-{47E096C1-5ABD-4B94-9F48-D2F5BD8FA196}" dt="2024-05-06T05:29:59.576" v="21" actId="1076"/>
      <pc:docMkLst>
        <pc:docMk/>
      </pc:docMkLst>
      <pc:sldChg chg="modSp">
        <pc:chgData name="Niranjini A" userId="9190875dc953901a" providerId="Windows Live" clId="Web-{47E096C1-5ABD-4B94-9F48-D2F5BD8FA196}" dt="2024-05-06T05:29:59.576" v="21" actId="1076"/>
        <pc:sldMkLst>
          <pc:docMk/>
          <pc:sldMk cId="0" sldId="271"/>
        </pc:sldMkLst>
        <pc:spChg chg="mod">
          <ac:chgData name="Niranjini A" userId="9190875dc953901a" providerId="Windows Live" clId="Web-{47E096C1-5ABD-4B94-9F48-D2F5BD8FA196}" dt="2024-05-06T05:29:32.153" v="17" actId="20577"/>
          <ac:spMkLst>
            <pc:docMk/>
            <pc:sldMk cId="0" sldId="271"/>
            <ac:spMk id="2" creationId="{6A1D007E-7E43-5A91-B654-0DB502FFEEAC}"/>
          </ac:spMkLst>
        </pc:spChg>
        <pc:spChg chg="mod">
          <ac:chgData name="Niranjini A" userId="9190875dc953901a" providerId="Windows Live" clId="Web-{47E096C1-5ABD-4B94-9F48-D2F5BD8FA196}" dt="2024-05-06T05:29:52.498" v="19" actId="20577"/>
          <ac:spMkLst>
            <pc:docMk/>
            <pc:sldMk cId="0" sldId="271"/>
            <ac:spMk id="3" creationId="{5AD9B232-C37A-58FF-8063-463F9286825E}"/>
          </ac:spMkLst>
        </pc:spChg>
        <pc:spChg chg="mod">
          <ac:chgData name="Niranjini A" userId="9190875dc953901a" providerId="Windows Live" clId="Web-{47E096C1-5ABD-4B94-9F48-D2F5BD8FA196}" dt="2024-05-06T05:29:59.576" v="21" actId="1076"/>
          <ac:spMkLst>
            <pc:docMk/>
            <pc:sldMk cId="0" sldId="271"/>
            <ac:spMk id="536" creationId="{00000000-0000-0000-0000-000000000000}"/>
          </ac:spMkLst>
        </pc:spChg>
      </pc:sldChg>
      <pc:sldChg chg="modSp">
        <pc:chgData name="Niranjini A" userId="9190875dc953901a" providerId="Windows Live" clId="Web-{47E096C1-5ABD-4B94-9F48-D2F5BD8FA196}" dt="2024-05-06T05:26:49.241" v="6" actId="1076"/>
        <pc:sldMkLst>
          <pc:docMk/>
          <pc:sldMk cId="0" sldId="274"/>
        </pc:sldMkLst>
        <pc:spChg chg="mod">
          <ac:chgData name="Niranjini A" userId="9190875dc953901a" providerId="Windows Live" clId="Web-{47E096C1-5ABD-4B94-9F48-D2F5BD8FA196}" dt="2024-05-06T05:26:45.553" v="5" actId="20577"/>
          <ac:spMkLst>
            <pc:docMk/>
            <pc:sldMk cId="0" sldId="274"/>
            <ac:spMk id="629" creationId="{00000000-0000-0000-0000-000000000000}"/>
          </ac:spMkLst>
        </pc:spChg>
        <pc:picChg chg="mod">
          <ac:chgData name="Niranjini A" userId="9190875dc953901a" providerId="Windows Live" clId="Web-{47E096C1-5ABD-4B94-9F48-D2F5BD8FA196}" dt="2024-05-06T05:26:49.241" v="6" actId="1076"/>
          <ac:picMkLst>
            <pc:docMk/>
            <pc:sldMk cId="0" sldId="274"/>
            <ac:picMk id="638" creationId="{00000000-0000-0000-0000-000000000000}"/>
          </ac:picMkLst>
        </pc:picChg>
      </pc:sldChg>
      <pc:sldChg chg="ord">
        <pc:chgData name="Niranjini A" userId="9190875dc953901a" providerId="Windows Live" clId="Web-{47E096C1-5ABD-4B94-9F48-D2F5BD8FA196}" dt="2024-05-06T05:27:36.305" v="9"/>
        <pc:sldMkLst>
          <pc:docMk/>
          <pc:sldMk cId="0" sldId="275"/>
        </pc:sldMkLst>
      </pc:sldChg>
      <pc:sldChg chg="ord">
        <pc:chgData name="Niranjini A" userId="9190875dc953901a" providerId="Windows Live" clId="Web-{47E096C1-5ABD-4B94-9F48-D2F5BD8FA196}" dt="2024-05-06T05:27:17.492" v="8"/>
        <pc:sldMkLst>
          <pc:docMk/>
          <pc:sldMk cId="0" sldId="277"/>
        </pc:sldMkLst>
      </pc:sldChg>
      <pc:sldChg chg="modSp ord">
        <pc:chgData name="Niranjini A" userId="9190875dc953901a" providerId="Windows Live" clId="Web-{47E096C1-5ABD-4B94-9F48-D2F5BD8FA196}" dt="2024-05-06T05:27:15.180" v="7"/>
        <pc:sldMkLst>
          <pc:docMk/>
          <pc:sldMk cId="0" sldId="278"/>
        </pc:sldMkLst>
        <pc:spChg chg="mod">
          <ac:chgData name="Niranjini A" userId="9190875dc953901a" providerId="Windows Live" clId="Web-{47E096C1-5ABD-4B94-9F48-D2F5BD8FA196}" dt="2024-05-06T05:24:45.471" v="2" actId="20577"/>
          <ac:spMkLst>
            <pc:docMk/>
            <pc:sldMk cId="0" sldId="278"/>
            <ac:spMk id="800" creationId="{00000000-0000-0000-0000-000000000000}"/>
          </ac:spMkLst>
        </pc:spChg>
      </pc:sldChg>
    </pc:docChg>
  </pc:docChgLst>
  <pc:docChgLst>
    <pc:chgData name="Niranjini A" userId="9190875dc953901a" providerId="Windows Live" clId="Web-{06AA67FB-94AB-4C8E-A633-8A9125615E65}"/>
    <pc:docChg chg="addSld modSld sldOrd">
      <pc:chgData name="Niranjini A" userId="9190875dc953901a" providerId="Windows Live" clId="Web-{06AA67FB-94AB-4C8E-A633-8A9125615E65}" dt="2024-05-06T09:46:44.006" v="108"/>
      <pc:docMkLst>
        <pc:docMk/>
      </pc:docMkLst>
      <pc:sldChg chg="modSp">
        <pc:chgData name="Niranjini A" userId="9190875dc953901a" providerId="Windows Live" clId="Web-{06AA67FB-94AB-4C8E-A633-8A9125615E65}" dt="2024-05-06T09:45:26.676" v="102" actId="20577"/>
        <pc:sldMkLst>
          <pc:docMk/>
          <pc:sldMk cId="0" sldId="281"/>
        </pc:sldMkLst>
        <pc:spChg chg="mod">
          <ac:chgData name="Niranjini A" userId="9190875dc953901a" providerId="Windows Live" clId="Web-{06AA67FB-94AB-4C8E-A633-8A9125615E65}" dt="2024-05-06T09:36:37.038" v="43" actId="1076"/>
          <ac:spMkLst>
            <pc:docMk/>
            <pc:sldMk cId="0" sldId="281"/>
            <ac:spMk id="905" creationId="{00000000-0000-0000-0000-000000000000}"/>
          </ac:spMkLst>
        </pc:spChg>
        <pc:spChg chg="mod">
          <ac:chgData name="Niranjini A" userId="9190875dc953901a" providerId="Windows Live" clId="Web-{06AA67FB-94AB-4C8E-A633-8A9125615E65}" dt="2024-05-06T09:45:26.676" v="102" actId="20577"/>
          <ac:spMkLst>
            <pc:docMk/>
            <pc:sldMk cId="0" sldId="281"/>
            <ac:spMk id="906" creationId="{00000000-0000-0000-0000-000000000000}"/>
          </ac:spMkLst>
        </pc:spChg>
      </pc:sldChg>
      <pc:sldChg chg="addSp delSp modSp add replId">
        <pc:chgData name="Niranjini A" userId="9190875dc953901a" providerId="Windows Live" clId="Web-{06AA67FB-94AB-4C8E-A633-8A9125615E65}" dt="2024-05-06T09:45:06.926" v="97" actId="1076"/>
        <pc:sldMkLst>
          <pc:docMk/>
          <pc:sldMk cId="4290508484" sldId="313"/>
        </pc:sldMkLst>
        <pc:spChg chg="add del mod">
          <ac:chgData name="Niranjini A" userId="9190875dc953901a" providerId="Windows Live" clId="Web-{06AA67FB-94AB-4C8E-A633-8A9125615E65}" dt="2024-05-06T09:39:23.183" v="57"/>
          <ac:spMkLst>
            <pc:docMk/>
            <pc:sldMk cId="4290508484" sldId="313"/>
            <ac:spMk id="3" creationId="{538FD36D-221D-0FDC-D466-1F37DF4C5F30}"/>
          </ac:spMkLst>
        </pc:spChg>
        <pc:spChg chg="del mod">
          <ac:chgData name="Niranjini A" userId="9190875dc953901a" providerId="Windows Live" clId="Web-{06AA67FB-94AB-4C8E-A633-8A9125615E65}" dt="2024-05-06T09:39:04.104" v="55"/>
          <ac:spMkLst>
            <pc:docMk/>
            <pc:sldMk cId="4290508484" sldId="313"/>
            <ac:spMk id="905" creationId="{00000000-0000-0000-0000-000000000000}"/>
          </ac:spMkLst>
        </pc:spChg>
        <pc:spChg chg="mod">
          <ac:chgData name="Niranjini A" userId="9190875dc953901a" providerId="Windows Live" clId="Web-{06AA67FB-94AB-4C8E-A633-8A9125615E65}" dt="2024-05-06T09:45:06.926" v="97" actId="1076"/>
          <ac:spMkLst>
            <pc:docMk/>
            <pc:sldMk cId="4290508484" sldId="313"/>
            <ac:spMk id="906" creationId="{00000000-0000-0000-0000-000000000000}"/>
          </ac:spMkLst>
        </pc:spChg>
      </pc:sldChg>
      <pc:sldChg chg="add replId">
        <pc:chgData name="Niranjini A" userId="9190875dc953901a" providerId="Windows Live" clId="Web-{06AA67FB-94AB-4C8E-A633-8A9125615E65}" dt="2024-05-06T09:37:04.211" v="45"/>
        <pc:sldMkLst>
          <pc:docMk/>
          <pc:sldMk cId="757546027" sldId="316"/>
        </pc:sldMkLst>
      </pc:sldChg>
      <pc:sldChg chg="addSp delSp modSp add ord replId">
        <pc:chgData name="Niranjini A" userId="9190875dc953901a" providerId="Windows Live" clId="Web-{06AA67FB-94AB-4C8E-A633-8A9125615E65}" dt="2024-05-06T09:46:44.006" v="108"/>
        <pc:sldMkLst>
          <pc:docMk/>
          <pc:sldMk cId="423786464" sldId="319"/>
        </pc:sldMkLst>
        <pc:spChg chg="del mod">
          <ac:chgData name="Niranjini A" userId="9190875dc953901a" providerId="Windows Live" clId="Web-{06AA67FB-94AB-4C8E-A633-8A9125615E65}" dt="2024-05-06T09:46:12.365" v="106"/>
          <ac:spMkLst>
            <pc:docMk/>
            <pc:sldMk cId="423786464" sldId="319"/>
            <ac:spMk id="2" creationId="{B98780AE-6636-81E3-11FA-9D38C2D53E41}"/>
          </ac:spMkLst>
        </pc:spChg>
        <pc:spChg chg="add del">
          <ac:chgData name="Niranjini A" userId="9190875dc953901a" providerId="Windows Live" clId="Web-{06AA67FB-94AB-4C8E-A633-8A9125615E65}" dt="2024-05-06T09:46:44.006" v="108"/>
          <ac:spMkLst>
            <pc:docMk/>
            <pc:sldMk cId="423786464" sldId="319"/>
            <ac:spMk id="3" creationId="{F8FD014A-C0C9-2969-811F-EC6E9EA6CE8B}"/>
          </ac:spMkLst>
        </pc:spChg>
      </pc:sldChg>
    </pc:docChg>
  </pc:docChgLst>
  <pc:docChgLst>
    <pc:chgData name="Niranjini A" userId="9190875dc953901a" providerId="Windows Live" clId="Web-{A53AA835-0D73-4341-9291-425282BD6CE8}"/>
    <pc:docChg chg="modSld sldOrd">
      <pc:chgData name="Niranjini A" userId="9190875dc953901a" providerId="Windows Live" clId="Web-{A53AA835-0D73-4341-9291-425282BD6CE8}" dt="2024-04-20T17:15:29.581" v="56"/>
      <pc:docMkLst>
        <pc:docMk/>
      </pc:docMkLst>
      <pc:sldChg chg="addSp modSp">
        <pc:chgData name="Niranjini A" userId="9190875dc953901a" providerId="Windows Live" clId="Web-{A53AA835-0D73-4341-9291-425282BD6CE8}" dt="2024-04-20T17:09:32.688" v="20" actId="1076"/>
        <pc:sldMkLst>
          <pc:docMk/>
          <pc:sldMk cId="0" sldId="256"/>
        </pc:sldMkLst>
        <pc:spChg chg="add mod">
          <ac:chgData name="Niranjini A" userId="9190875dc953901a" providerId="Windows Live" clId="Web-{A53AA835-0D73-4341-9291-425282BD6CE8}" dt="2024-04-20T17:09:32.688" v="20" actId="1076"/>
          <ac:spMkLst>
            <pc:docMk/>
            <pc:sldMk cId="0" sldId="256"/>
            <ac:spMk id="2" creationId="{CD3AF358-2749-527C-ED26-4CBB09DE2D53}"/>
          </ac:spMkLst>
        </pc:spChg>
      </pc:sldChg>
      <pc:sldChg chg="modSp">
        <pc:chgData name="Niranjini A" userId="9190875dc953901a" providerId="Windows Live" clId="Web-{A53AA835-0D73-4341-9291-425282BD6CE8}" dt="2024-04-20T17:14:34.751" v="48" actId="20577"/>
        <pc:sldMkLst>
          <pc:docMk/>
          <pc:sldMk cId="0" sldId="258"/>
        </pc:sldMkLst>
        <pc:spChg chg="mod">
          <ac:chgData name="Niranjini A" userId="9190875dc953901a" providerId="Windows Live" clId="Web-{A53AA835-0D73-4341-9291-425282BD6CE8}" dt="2024-04-20T17:14:34.751" v="48" actId="20577"/>
          <ac:spMkLst>
            <pc:docMk/>
            <pc:sldMk cId="0" sldId="258"/>
            <ac:spMk id="317" creationId="{00000000-0000-0000-0000-000000000000}"/>
          </ac:spMkLst>
        </pc:spChg>
      </pc:sldChg>
      <pc:sldChg chg="modSp">
        <pc:chgData name="Niranjini A" userId="9190875dc953901a" providerId="Windows Live" clId="Web-{A53AA835-0D73-4341-9291-425282BD6CE8}" dt="2024-04-20T17:13:27.045" v="40" actId="1076"/>
        <pc:sldMkLst>
          <pc:docMk/>
          <pc:sldMk cId="0" sldId="259"/>
        </pc:sldMkLst>
        <pc:spChg chg="mod">
          <ac:chgData name="Niranjini A" userId="9190875dc953901a" providerId="Windows Live" clId="Web-{A53AA835-0D73-4341-9291-425282BD6CE8}" dt="2024-04-20T17:13:01.497" v="37" actId="20577"/>
          <ac:spMkLst>
            <pc:docMk/>
            <pc:sldMk cId="0" sldId="259"/>
            <ac:spMk id="335" creationId="{00000000-0000-0000-0000-000000000000}"/>
          </ac:spMkLst>
        </pc:spChg>
        <pc:spChg chg="mod">
          <ac:chgData name="Niranjini A" userId="9190875dc953901a" providerId="Windows Live" clId="Web-{A53AA835-0D73-4341-9291-425282BD6CE8}" dt="2024-04-20T17:13:23.185" v="39" actId="1076"/>
          <ac:spMkLst>
            <pc:docMk/>
            <pc:sldMk cId="0" sldId="259"/>
            <ac:spMk id="336" creationId="{00000000-0000-0000-0000-000000000000}"/>
          </ac:spMkLst>
        </pc:spChg>
        <pc:grpChg chg="mod">
          <ac:chgData name="Niranjini A" userId="9190875dc953901a" providerId="Windows Live" clId="Web-{A53AA835-0D73-4341-9291-425282BD6CE8}" dt="2024-04-20T17:13:27.045" v="40" actId="1076"/>
          <ac:grpSpMkLst>
            <pc:docMk/>
            <pc:sldMk cId="0" sldId="259"/>
            <ac:grpSpMk id="337" creationId="{00000000-0000-0000-0000-000000000000}"/>
          </ac:grpSpMkLst>
        </pc:grpChg>
      </pc:sldChg>
      <pc:sldChg chg="modSp ord">
        <pc:chgData name="Niranjini A" userId="9190875dc953901a" providerId="Windows Live" clId="Web-{A53AA835-0D73-4341-9291-425282BD6CE8}" dt="2024-04-20T17:15:29.581" v="56"/>
        <pc:sldMkLst>
          <pc:docMk/>
          <pc:sldMk cId="0" sldId="262"/>
        </pc:sldMkLst>
        <pc:spChg chg="mod">
          <ac:chgData name="Niranjini A" userId="9190875dc953901a" providerId="Windows Live" clId="Web-{A53AA835-0D73-4341-9291-425282BD6CE8}" dt="2024-04-20T17:15:20.268" v="55" actId="14100"/>
          <ac:spMkLst>
            <pc:docMk/>
            <pc:sldMk cId="0" sldId="262"/>
            <ac:spMk id="375" creationId="{00000000-0000-0000-0000-000000000000}"/>
          </ac:spMkLst>
        </pc:spChg>
      </pc:sldChg>
    </pc:docChg>
  </pc:docChgLst>
  <pc:docChgLst>
    <pc:chgData name="Guest User" providerId="Windows Live" clId="Web-{43CBFD2A-8657-4D98-92AE-70DB910E797D}"/>
    <pc:docChg chg="modSld sldOrd">
      <pc:chgData name="Guest User" userId="" providerId="Windows Live" clId="Web-{43CBFD2A-8657-4D98-92AE-70DB910E797D}" dt="2024-05-05T16:49:19.053" v="53"/>
      <pc:docMkLst>
        <pc:docMk/>
      </pc:docMkLst>
      <pc:sldChg chg="ord">
        <pc:chgData name="Guest User" userId="" providerId="Windows Live" clId="Web-{43CBFD2A-8657-4D98-92AE-70DB910E797D}" dt="2024-05-05T16:47:38.876" v="5"/>
        <pc:sldMkLst>
          <pc:docMk/>
          <pc:sldMk cId="0" sldId="272"/>
        </pc:sldMkLst>
      </pc:sldChg>
      <pc:sldChg chg="ord">
        <pc:chgData name="Guest User" userId="" providerId="Windows Live" clId="Web-{43CBFD2A-8657-4D98-92AE-70DB910E797D}" dt="2024-05-05T16:46:15.730" v="1"/>
        <pc:sldMkLst>
          <pc:docMk/>
          <pc:sldMk cId="0" sldId="273"/>
        </pc:sldMkLst>
      </pc:sldChg>
      <pc:sldChg chg="ord">
        <pc:chgData name="Guest User" userId="" providerId="Windows Live" clId="Web-{43CBFD2A-8657-4D98-92AE-70DB910E797D}" dt="2024-05-05T16:46:58.233" v="4"/>
        <pc:sldMkLst>
          <pc:docMk/>
          <pc:sldMk cId="0" sldId="276"/>
        </pc:sldMkLst>
      </pc:sldChg>
      <pc:sldChg chg="ord">
        <pc:chgData name="Guest User" userId="" providerId="Windows Live" clId="Web-{43CBFD2A-8657-4D98-92AE-70DB910E797D}" dt="2024-05-05T16:46:29.325" v="2"/>
        <pc:sldMkLst>
          <pc:docMk/>
          <pc:sldMk cId="0" sldId="280"/>
        </pc:sldMkLst>
      </pc:sldChg>
      <pc:sldChg chg="ord">
        <pc:chgData name="Guest User" userId="" providerId="Windows Live" clId="Web-{43CBFD2A-8657-4D98-92AE-70DB910E797D}" dt="2024-05-05T16:46:10.277" v="0"/>
        <pc:sldMkLst>
          <pc:docMk/>
          <pc:sldMk cId="0" sldId="282"/>
        </pc:sldMkLst>
      </pc:sldChg>
      <pc:sldChg chg="delSp modSp">
        <pc:chgData name="Guest User" userId="" providerId="Windows Live" clId="Web-{43CBFD2A-8657-4D98-92AE-70DB910E797D}" dt="2024-05-05T16:49:19.053" v="53"/>
        <pc:sldMkLst>
          <pc:docMk/>
          <pc:sldMk cId="0" sldId="287"/>
        </pc:sldMkLst>
        <pc:spChg chg="del mod">
          <ac:chgData name="Guest User" userId="" providerId="Windows Live" clId="Web-{43CBFD2A-8657-4D98-92AE-70DB910E797D}" dt="2024-05-05T16:49:19.053" v="53"/>
          <ac:spMkLst>
            <pc:docMk/>
            <pc:sldMk cId="0" sldId="287"/>
            <ac:spMk id="1018" creationId="{00000000-0000-0000-0000-000000000000}"/>
          </ac:spMkLst>
        </pc:spChg>
      </pc:sldChg>
      <pc:sldChg chg="ord">
        <pc:chgData name="Guest User" userId="" providerId="Windows Live" clId="Web-{43CBFD2A-8657-4D98-92AE-70DB910E797D}" dt="2024-05-05T16:47:46.517" v="6"/>
        <pc:sldMkLst>
          <pc:docMk/>
          <pc:sldMk cId="0" sldId="291"/>
        </pc:sldMkLst>
      </pc:sldChg>
    </pc:docChg>
  </pc:docChgLst>
  <pc:docChgLst>
    <pc:chgData name="Guest User" providerId="Windows Live" clId="Web-{1CC68768-4122-4470-B4BC-02A44DBB40AF}"/>
    <pc:docChg chg="modSld sldOrd">
      <pc:chgData name="Guest User" userId="" providerId="Windows Live" clId="Web-{1CC68768-4122-4470-B4BC-02A44DBB40AF}" dt="2024-04-29T10:08:12.185" v="302"/>
      <pc:docMkLst>
        <pc:docMk/>
      </pc:docMkLst>
      <pc:sldChg chg="addSp delSp modSp">
        <pc:chgData name="Guest User" userId="" providerId="Windows Live" clId="Web-{1CC68768-4122-4470-B4BC-02A44DBB40AF}" dt="2024-04-29T10:06:50.980" v="301" actId="1076"/>
        <pc:sldMkLst>
          <pc:docMk/>
          <pc:sldMk cId="0" sldId="268"/>
        </pc:sldMkLst>
        <pc:spChg chg="add del mod">
          <ac:chgData name="Guest User" userId="" providerId="Windows Live" clId="Web-{1CC68768-4122-4470-B4BC-02A44DBB40AF}" dt="2024-04-29T10:02:13.162" v="14"/>
          <ac:spMkLst>
            <pc:docMk/>
            <pc:sldMk cId="0" sldId="268"/>
            <ac:spMk id="3" creationId="{19FEE136-1BC0-9192-288A-64A3A2F1E119}"/>
          </ac:spMkLst>
        </pc:spChg>
        <pc:spChg chg="mod">
          <ac:chgData name="Guest User" userId="" providerId="Windows Live" clId="Web-{1CC68768-4122-4470-B4BC-02A44DBB40AF}" dt="2024-04-29T10:02:11.302" v="13" actId="20577"/>
          <ac:spMkLst>
            <pc:docMk/>
            <pc:sldMk cId="0" sldId="268"/>
            <ac:spMk id="475" creationId="{00000000-0000-0000-0000-000000000000}"/>
          </ac:spMkLst>
        </pc:spChg>
        <pc:spChg chg="mod">
          <ac:chgData name="Guest User" userId="" providerId="Windows Live" clId="Web-{1CC68768-4122-4470-B4BC-02A44DBB40AF}" dt="2024-04-29T10:02:34.803" v="30" actId="1076"/>
          <ac:spMkLst>
            <pc:docMk/>
            <pc:sldMk cId="0" sldId="268"/>
            <ac:spMk id="480" creationId="{00000000-0000-0000-0000-000000000000}"/>
          </ac:spMkLst>
        </pc:spChg>
        <pc:spChg chg="mod">
          <ac:chgData name="Guest User" userId="" providerId="Windows Live" clId="Web-{1CC68768-4122-4470-B4BC-02A44DBB40AF}" dt="2024-04-29T10:06:50.980" v="301" actId="1076"/>
          <ac:spMkLst>
            <pc:docMk/>
            <pc:sldMk cId="0" sldId="268"/>
            <ac:spMk id="481" creationId="{00000000-0000-0000-0000-000000000000}"/>
          </ac:spMkLst>
        </pc:spChg>
        <pc:spChg chg="add del mod">
          <ac:chgData name="Guest User" userId="" providerId="Windows Live" clId="Web-{1CC68768-4122-4470-B4BC-02A44DBB40AF}" dt="2024-04-29T10:02:23.021" v="23" actId="20577"/>
          <ac:spMkLst>
            <pc:docMk/>
            <pc:sldMk cId="0" sldId="268"/>
            <ac:spMk id="482" creationId="{00000000-0000-0000-0000-000000000000}"/>
          </ac:spMkLst>
        </pc:spChg>
        <pc:spChg chg="mod">
          <ac:chgData name="Guest User" userId="" providerId="Windows Live" clId="Web-{1CC68768-4122-4470-B4BC-02A44DBB40AF}" dt="2024-04-29T10:06:46.246" v="300" actId="1076"/>
          <ac:spMkLst>
            <pc:docMk/>
            <pc:sldMk cId="0" sldId="268"/>
            <ac:spMk id="483" creationId="{00000000-0000-0000-0000-000000000000}"/>
          </ac:spMkLst>
        </pc:spChg>
        <pc:spChg chg="mod">
          <ac:chgData name="Guest User" userId="" providerId="Windows Live" clId="Web-{1CC68768-4122-4470-B4BC-02A44DBB40AF}" dt="2024-04-29T10:05:48.057" v="212" actId="20577"/>
          <ac:spMkLst>
            <pc:docMk/>
            <pc:sldMk cId="0" sldId="268"/>
            <ac:spMk id="487" creationId="{00000000-0000-0000-0000-000000000000}"/>
          </ac:spMkLst>
        </pc:spChg>
        <pc:spChg chg="mod">
          <ac:chgData name="Guest User" userId="" providerId="Windows Live" clId="Web-{1CC68768-4122-4470-B4BC-02A44DBB40AF}" dt="2024-04-29T10:06:41.121" v="299" actId="14100"/>
          <ac:spMkLst>
            <pc:docMk/>
            <pc:sldMk cId="0" sldId="268"/>
            <ac:spMk id="488" creationId="{00000000-0000-0000-0000-000000000000}"/>
          </ac:spMkLst>
        </pc:spChg>
      </pc:sldChg>
      <pc:sldChg chg="ord">
        <pc:chgData name="Guest User" userId="" providerId="Windows Live" clId="Web-{1CC68768-4122-4470-B4BC-02A44DBB40AF}" dt="2024-04-29T10:04:12.992" v="86"/>
        <pc:sldMkLst>
          <pc:docMk/>
          <pc:sldMk cId="0" sldId="269"/>
        </pc:sldMkLst>
      </pc:sldChg>
      <pc:sldChg chg="ord">
        <pc:chgData name="Guest User" userId="" providerId="Windows Live" clId="Web-{1CC68768-4122-4470-B4BC-02A44DBB40AF}" dt="2024-04-29T10:08:12.185" v="302"/>
        <pc:sldMkLst>
          <pc:docMk/>
          <pc:sldMk cId="0" sldId="270"/>
        </pc:sldMkLst>
      </pc:sldChg>
    </pc:docChg>
  </pc:docChgLst>
  <pc:docChgLst>
    <pc:chgData name="Guest User" providerId="Windows Live" clId="Web-{11ED8158-18F1-4E9A-9DB3-58C38B248F15}"/>
    <pc:docChg chg="modSld">
      <pc:chgData name="Guest User" userId="" providerId="Windows Live" clId="Web-{11ED8158-18F1-4E9A-9DB3-58C38B248F15}" dt="2024-05-05T16:45:11.541" v="136"/>
      <pc:docMkLst>
        <pc:docMk/>
      </pc:docMkLst>
      <pc:sldChg chg="addSp modSp">
        <pc:chgData name="Guest User" userId="" providerId="Windows Live" clId="Web-{11ED8158-18F1-4E9A-9DB3-58C38B248F15}" dt="2024-05-05T16:40:51.277" v="9" actId="1076"/>
        <pc:sldMkLst>
          <pc:docMk/>
          <pc:sldMk cId="0" sldId="271"/>
        </pc:sldMkLst>
        <pc:spChg chg="mod">
          <ac:chgData name="Guest User" userId="" providerId="Windows Live" clId="Web-{11ED8158-18F1-4E9A-9DB3-58C38B248F15}" dt="2024-05-05T16:40:51.277" v="9" actId="1076"/>
          <ac:spMkLst>
            <pc:docMk/>
            <pc:sldMk cId="0" sldId="271"/>
            <ac:spMk id="2" creationId="{6A1D007E-7E43-5A91-B654-0DB502FFEEAC}"/>
          </ac:spMkLst>
        </pc:spChg>
        <pc:spChg chg="add mod">
          <ac:chgData name="Guest User" userId="" providerId="Windows Live" clId="Web-{11ED8158-18F1-4E9A-9DB3-58C38B248F15}" dt="2024-05-05T16:40:43.636" v="8" actId="20577"/>
          <ac:spMkLst>
            <pc:docMk/>
            <pc:sldMk cId="0" sldId="271"/>
            <ac:spMk id="3" creationId="{5AD9B232-C37A-58FF-8063-463F9286825E}"/>
          </ac:spMkLst>
        </pc:spChg>
      </pc:sldChg>
      <pc:sldChg chg="addSp delSp modSp">
        <pc:chgData name="Guest User" userId="" providerId="Windows Live" clId="Web-{11ED8158-18F1-4E9A-9DB3-58C38B248F15}" dt="2024-05-05T16:45:11.541" v="136"/>
        <pc:sldMkLst>
          <pc:docMk/>
          <pc:sldMk cId="0" sldId="274"/>
        </pc:sldMkLst>
        <pc:spChg chg="add mod">
          <ac:chgData name="Guest User" userId="" providerId="Windows Live" clId="Web-{11ED8158-18F1-4E9A-9DB3-58C38B248F15}" dt="2024-05-05T16:40:59.964" v="10"/>
          <ac:spMkLst>
            <pc:docMk/>
            <pc:sldMk cId="0" sldId="274"/>
            <ac:spMk id="3" creationId="{7D4A7111-7678-880E-4361-CBA6A909A173}"/>
          </ac:spMkLst>
        </pc:spChg>
        <pc:spChg chg="add mod">
          <ac:chgData name="Guest User" userId="" providerId="Windows Live" clId="Web-{11ED8158-18F1-4E9A-9DB3-58C38B248F15}" dt="2024-05-05T16:41:53.698" v="53"/>
          <ac:spMkLst>
            <pc:docMk/>
            <pc:sldMk cId="0" sldId="274"/>
            <ac:spMk id="5" creationId="{D9EB830F-82AB-B8DC-9ABF-45A584F569D6}"/>
          </ac:spMkLst>
        </pc:spChg>
        <pc:spChg chg="add del mod">
          <ac:chgData name="Guest User" userId="" providerId="Windows Live" clId="Web-{11ED8158-18F1-4E9A-9DB3-58C38B248F15}" dt="2024-05-05T16:45:11.541" v="136"/>
          <ac:spMkLst>
            <pc:docMk/>
            <pc:sldMk cId="0" sldId="274"/>
            <ac:spMk id="7" creationId="{E7BC94BB-0E3B-52CC-37E4-B7D8B2033DCD}"/>
          </ac:spMkLst>
        </pc:spChg>
        <pc:spChg chg="del">
          <ac:chgData name="Guest User" userId="" providerId="Windows Live" clId="Web-{11ED8158-18F1-4E9A-9DB3-58C38B248F15}" dt="2024-05-05T16:44:55.651" v="132"/>
          <ac:spMkLst>
            <pc:docMk/>
            <pc:sldMk cId="0" sldId="274"/>
            <ac:spMk id="622" creationId="{00000000-0000-0000-0000-000000000000}"/>
          </ac:spMkLst>
        </pc:spChg>
        <pc:spChg chg="mod">
          <ac:chgData name="Guest User" userId="" providerId="Windows Live" clId="Web-{11ED8158-18F1-4E9A-9DB3-58C38B248F15}" dt="2024-05-05T16:41:49.308" v="52" actId="20577"/>
          <ac:spMkLst>
            <pc:docMk/>
            <pc:sldMk cId="0" sldId="274"/>
            <ac:spMk id="623" creationId="{00000000-0000-0000-0000-000000000000}"/>
          </ac:spMkLst>
        </pc:spChg>
        <pc:spChg chg="del">
          <ac:chgData name="Guest User" userId="" providerId="Windows Live" clId="Web-{11ED8158-18F1-4E9A-9DB3-58C38B248F15}" dt="2024-05-05T16:40:59.964" v="10"/>
          <ac:spMkLst>
            <pc:docMk/>
            <pc:sldMk cId="0" sldId="274"/>
            <ac:spMk id="624" creationId="{00000000-0000-0000-0000-000000000000}"/>
          </ac:spMkLst>
        </pc:spChg>
        <pc:spChg chg="del mod">
          <ac:chgData name="Guest User" userId="" providerId="Windows Live" clId="Web-{11ED8158-18F1-4E9A-9DB3-58C38B248F15}" dt="2024-05-05T16:44:38.963" v="128"/>
          <ac:spMkLst>
            <pc:docMk/>
            <pc:sldMk cId="0" sldId="274"/>
            <ac:spMk id="625" creationId="{00000000-0000-0000-0000-000000000000}"/>
          </ac:spMkLst>
        </pc:spChg>
        <pc:spChg chg="mod">
          <ac:chgData name="Guest User" userId="" providerId="Windows Live" clId="Web-{11ED8158-18F1-4E9A-9DB3-58C38B248F15}" dt="2024-05-05T16:44:05.057" v="117" actId="20577"/>
          <ac:spMkLst>
            <pc:docMk/>
            <pc:sldMk cId="0" sldId="274"/>
            <ac:spMk id="626" creationId="{00000000-0000-0000-0000-000000000000}"/>
          </ac:spMkLst>
        </pc:spChg>
        <pc:spChg chg="del">
          <ac:chgData name="Guest User" userId="" providerId="Windows Live" clId="Web-{11ED8158-18F1-4E9A-9DB3-58C38B248F15}" dt="2024-05-05T16:41:53.698" v="53"/>
          <ac:spMkLst>
            <pc:docMk/>
            <pc:sldMk cId="0" sldId="274"/>
            <ac:spMk id="627" creationId="{00000000-0000-0000-0000-000000000000}"/>
          </ac:spMkLst>
        </pc:spChg>
        <pc:spChg chg="del mod">
          <ac:chgData name="Guest User" userId="" providerId="Windows Live" clId="Web-{11ED8158-18F1-4E9A-9DB3-58C38B248F15}" dt="2024-05-05T16:44:46.807" v="130"/>
          <ac:spMkLst>
            <pc:docMk/>
            <pc:sldMk cId="0" sldId="274"/>
            <ac:spMk id="628" creationId="{00000000-0000-0000-0000-000000000000}"/>
          </ac:spMkLst>
        </pc:spChg>
        <pc:spChg chg="mod">
          <ac:chgData name="Guest User" userId="" providerId="Windows Live" clId="Web-{11ED8158-18F1-4E9A-9DB3-58C38B248F15}" dt="2024-05-05T16:44:11.823" v="118" actId="20577"/>
          <ac:spMkLst>
            <pc:docMk/>
            <pc:sldMk cId="0" sldId="274"/>
            <ac:spMk id="629" creationId="{00000000-0000-0000-0000-000000000000}"/>
          </ac:spMkLst>
        </pc:spChg>
        <pc:spChg chg="del mod">
          <ac:chgData name="Guest User" userId="" providerId="Windows Live" clId="Web-{11ED8158-18F1-4E9A-9DB3-58C38B248F15}" dt="2024-05-05T16:42:49.042" v="94"/>
          <ac:spMkLst>
            <pc:docMk/>
            <pc:sldMk cId="0" sldId="274"/>
            <ac:spMk id="630" creationId="{00000000-0000-0000-0000-000000000000}"/>
          </ac:spMkLst>
        </pc:spChg>
        <pc:spChg chg="del">
          <ac:chgData name="Guest User" userId="" providerId="Windows Live" clId="Web-{11ED8158-18F1-4E9A-9DB3-58C38B248F15}" dt="2024-05-05T16:44:51.619" v="131"/>
          <ac:spMkLst>
            <pc:docMk/>
            <pc:sldMk cId="0" sldId="274"/>
            <ac:spMk id="631" creationId="{00000000-0000-0000-0000-000000000000}"/>
          </ac:spMkLst>
        </pc:spChg>
        <pc:spChg chg="mod">
          <ac:chgData name="Guest User" userId="" providerId="Windows Live" clId="Web-{11ED8158-18F1-4E9A-9DB3-58C38B248F15}" dt="2024-05-05T16:44:24.901" v="119" actId="1076"/>
          <ac:spMkLst>
            <pc:docMk/>
            <pc:sldMk cId="0" sldId="274"/>
            <ac:spMk id="634" creationId="{00000000-0000-0000-0000-000000000000}"/>
          </ac:spMkLst>
        </pc:spChg>
        <pc:spChg chg="mod">
          <ac:chgData name="Guest User" userId="" providerId="Windows Live" clId="Web-{11ED8158-18F1-4E9A-9DB3-58C38B248F15}" dt="2024-05-05T16:43:37.854" v="114" actId="1076"/>
          <ac:spMkLst>
            <pc:docMk/>
            <pc:sldMk cId="0" sldId="274"/>
            <ac:spMk id="636" creationId="{00000000-0000-0000-0000-000000000000}"/>
          </ac:spMkLst>
        </pc:spChg>
      </pc:sldChg>
    </pc:docChg>
  </pc:docChgLst>
  <pc:docChgLst>
    <pc:chgData name="Guest User" providerId="Windows Live" clId="Web-{70F1A77C-BBA5-4825-AE03-BC59975FC594}"/>
    <pc:docChg chg="addSld delSld modSld sldOrd">
      <pc:chgData name="Guest User" userId="" providerId="Windows Live" clId="Web-{70F1A77C-BBA5-4825-AE03-BC59975FC594}" dt="2024-04-20T15:57:17.607" v="37" actId="20577"/>
      <pc:docMkLst>
        <pc:docMk/>
      </pc:docMkLst>
      <pc:sldChg chg="delSp modSp">
        <pc:chgData name="Guest User" userId="" providerId="Windows Live" clId="Web-{70F1A77C-BBA5-4825-AE03-BC59975FC594}" dt="2024-04-20T15:52:50.113" v="27" actId="20577"/>
        <pc:sldMkLst>
          <pc:docMk/>
          <pc:sldMk cId="0" sldId="256"/>
        </pc:sldMkLst>
        <pc:spChg chg="mod">
          <ac:chgData name="Guest User" userId="" providerId="Windows Live" clId="Web-{70F1A77C-BBA5-4825-AE03-BC59975FC594}" dt="2024-04-20T15:52:50.113" v="27" actId="20577"/>
          <ac:spMkLst>
            <pc:docMk/>
            <pc:sldMk cId="0" sldId="256"/>
            <ac:spMk id="296" creationId="{00000000-0000-0000-0000-000000000000}"/>
          </ac:spMkLst>
        </pc:spChg>
        <pc:spChg chg="del">
          <ac:chgData name="Guest User" userId="" providerId="Windows Live" clId="Web-{70F1A77C-BBA5-4825-AE03-BC59975FC594}" dt="2024-04-20T15:49:48.572" v="6"/>
          <ac:spMkLst>
            <pc:docMk/>
            <pc:sldMk cId="0" sldId="256"/>
            <ac:spMk id="297" creationId="{00000000-0000-0000-0000-000000000000}"/>
          </ac:spMkLst>
        </pc:spChg>
        <pc:spChg chg="del mod">
          <ac:chgData name="Guest User" userId="" providerId="Windows Live" clId="Web-{70F1A77C-BBA5-4825-AE03-BC59975FC594}" dt="2024-04-20T15:49:54.103" v="7"/>
          <ac:spMkLst>
            <pc:docMk/>
            <pc:sldMk cId="0" sldId="256"/>
            <ac:spMk id="298" creationId="{00000000-0000-0000-0000-000000000000}"/>
          </ac:spMkLst>
        </pc:spChg>
      </pc:sldChg>
      <pc:sldChg chg="addSp delSp modSp del ord">
        <pc:chgData name="Guest User" userId="" providerId="Windows Live" clId="Web-{70F1A77C-BBA5-4825-AE03-BC59975FC594}" dt="2024-04-20T15:54:40.445" v="35"/>
        <pc:sldMkLst>
          <pc:docMk/>
          <pc:sldMk cId="0" sldId="257"/>
        </pc:sldMkLst>
        <pc:spChg chg="add mod">
          <ac:chgData name="Guest User" userId="" providerId="Windows Live" clId="Web-{70F1A77C-BBA5-4825-AE03-BC59975FC594}" dt="2024-04-20T15:50:37.905" v="19" actId="20577"/>
          <ac:spMkLst>
            <pc:docMk/>
            <pc:sldMk cId="0" sldId="257"/>
            <ac:spMk id="3" creationId="{DD8F40CA-5DC4-BDB6-1B74-703BB58121F7}"/>
          </ac:spMkLst>
        </pc:spChg>
        <pc:spChg chg="del">
          <ac:chgData name="Guest User" userId="" providerId="Windows Live" clId="Web-{70F1A77C-BBA5-4825-AE03-BC59975FC594}" dt="2024-04-20T15:50:23.136" v="11"/>
          <ac:spMkLst>
            <pc:docMk/>
            <pc:sldMk cId="0" sldId="257"/>
            <ac:spMk id="303" creationId="{00000000-0000-0000-0000-000000000000}"/>
          </ac:spMkLst>
        </pc:spChg>
        <pc:spChg chg="mod">
          <ac:chgData name="Guest User" userId="" providerId="Windows Live" clId="Web-{70F1A77C-BBA5-4825-AE03-BC59975FC594}" dt="2024-04-20T15:50:20.635" v="10" actId="20577"/>
          <ac:spMkLst>
            <pc:docMk/>
            <pc:sldMk cId="0" sldId="257"/>
            <ac:spMk id="304" creationId="{00000000-0000-0000-0000-000000000000}"/>
          </ac:spMkLst>
        </pc:spChg>
      </pc:sldChg>
      <pc:sldChg chg="delSp modSp ord">
        <pc:chgData name="Guest User" userId="" providerId="Windows Live" clId="Web-{70F1A77C-BBA5-4825-AE03-BC59975FC594}" dt="2024-04-20T15:53:33.599" v="34" actId="20577"/>
        <pc:sldMkLst>
          <pc:docMk/>
          <pc:sldMk cId="0" sldId="258"/>
        </pc:sldMkLst>
        <pc:spChg chg="mod">
          <ac:chgData name="Guest User" userId="" providerId="Windows Live" clId="Web-{70F1A77C-BBA5-4825-AE03-BC59975FC594}" dt="2024-04-20T15:53:19.489" v="28" actId="20577"/>
          <ac:spMkLst>
            <pc:docMk/>
            <pc:sldMk cId="0" sldId="258"/>
            <ac:spMk id="319" creationId="{00000000-0000-0000-0000-000000000000}"/>
          </ac:spMkLst>
        </pc:spChg>
        <pc:spChg chg="del mod">
          <ac:chgData name="Guest User" userId="" providerId="Windows Live" clId="Web-{70F1A77C-BBA5-4825-AE03-BC59975FC594}" dt="2024-04-20T15:53:31.802" v="33"/>
          <ac:spMkLst>
            <pc:docMk/>
            <pc:sldMk cId="0" sldId="258"/>
            <ac:spMk id="322" creationId="{00000000-0000-0000-0000-000000000000}"/>
          </ac:spMkLst>
        </pc:spChg>
        <pc:spChg chg="del mod">
          <ac:chgData name="Guest User" userId="" providerId="Windows Live" clId="Web-{70F1A77C-BBA5-4825-AE03-BC59975FC594}" dt="2024-04-20T15:53:25.521" v="31"/>
          <ac:spMkLst>
            <pc:docMk/>
            <pc:sldMk cId="0" sldId="258"/>
            <ac:spMk id="325" creationId="{00000000-0000-0000-0000-000000000000}"/>
          </ac:spMkLst>
        </pc:spChg>
        <pc:spChg chg="mod">
          <ac:chgData name="Guest User" userId="" providerId="Windows Live" clId="Web-{70F1A77C-BBA5-4825-AE03-BC59975FC594}" dt="2024-04-20T15:53:33.599" v="34" actId="20577"/>
          <ac:spMkLst>
            <pc:docMk/>
            <pc:sldMk cId="0" sldId="258"/>
            <ac:spMk id="328" creationId="{00000000-0000-0000-0000-000000000000}"/>
          </ac:spMkLst>
        </pc:spChg>
      </pc:sldChg>
      <pc:sldChg chg="modSp">
        <pc:chgData name="Guest User" userId="" providerId="Windows Live" clId="Web-{70F1A77C-BBA5-4825-AE03-BC59975FC594}" dt="2024-04-20T15:57:17.607" v="37" actId="20577"/>
        <pc:sldMkLst>
          <pc:docMk/>
          <pc:sldMk cId="0" sldId="259"/>
        </pc:sldMkLst>
        <pc:spChg chg="mod">
          <ac:chgData name="Guest User" userId="" providerId="Windows Live" clId="Web-{70F1A77C-BBA5-4825-AE03-BC59975FC594}" dt="2024-04-20T15:57:17.607" v="37" actId="20577"/>
          <ac:spMkLst>
            <pc:docMk/>
            <pc:sldMk cId="0" sldId="259"/>
            <ac:spMk id="335" creationId="{00000000-0000-0000-0000-000000000000}"/>
          </ac:spMkLst>
        </pc:spChg>
      </pc:sldChg>
      <pc:sldChg chg="new del">
        <pc:chgData name="Guest User" userId="" providerId="Windows Live" clId="Web-{70F1A77C-BBA5-4825-AE03-BC59975FC594}" dt="2024-04-20T15:50:40.342" v="21"/>
        <pc:sldMkLst>
          <pc:docMk/>
          <pc:sldMk cId="1760431361" sldId="313"/>
        </pc:sldMkLst>
      </pc:sldChg>
    </pc:docChg>
  </pc:docChgLst>
  <pc:docChgLst>
    <pc:chgData name="Neha Dixit" userId="b89a3849498d05ab" providerId="LiveId" clId="{6EFF1736-91E0-4774-B248-5CBD4961BCD6}"/>
    <pc:docChg chg="undo custSel delSld modSld sldOrd delMainMaster">
      <pc:chgData name="Neha Dixit" userId="b89a3849498d05ab" providerId="LiveId" clId="{6EFF1736-91E0-4774-B248-5CBD4961BCD6}" dt="2024-05-06T14:15:22.349" v="336" actId="47"/>
      <pc:docMkLst>
        <pc:docMk/>
      </pc:docMkLst>
      <pc:sldChg chg="del">
        <pc:chgData name="Neha Dixit" userId="b89a3849498d05ab" providerId="LiveId" clId="{6EFF1736-91E0-4774-B248-5CBD4961BCD6}" dt="2024-05-06T14:14:44.685" v="302" actId="47"/>
        <pc:sldMkLst>
          <pc:docMk/>
          <pc:sldMk cId="0" sldId="269"/>
        </pc:sldMkLst>
      </pc:sldChg>
      <pc:sldChg chg="del">
        <pc:chgData name="Neha Dixit" userId="b89a3849498d05ab" providerId="LiveId" clId="{6EFF1736-91E0-4774-B248-5CBD4961BCD6}" dt="2024-05-06T14:15:10.138" v="322" actId="47"/>
        <pc:sldMkLst>
          <pc:docMk/>
          <pc:sldMk cId="0" sldId="270"/>
        </pc:sldMkLst>
      </pc:sldChg>
      <pc:sldChg chg="del">
        <pc:chgData name="Neha Dixit" userId="b89a3849498d05ab" providerId="LiveId" clId="{6EFF1736-91E0-4774-B248-5CBD4961BCD6}" dt="2024-05-06T14:15:03.633" v="314" actId="47"/>
        <pc:sldMkLst>
          <pc:docMk/>
          <pc:sldMk cId="0" sldId="272"/>
        </pc:sldMkLst>
      </pc:sldChg>
      <pc:sldChg chg="del">
        <pc:chgData name="Neha Dixit" userId="b89a3849498d05ab" providerId="LiveId" clId="{6EFF1736-91E0-4774-B248-5CBD4961BCD6}" dt="2024-05-06T14:15:06.172" v="317" actId="47"/>
        <pc:sldMkLst>
          <pc:docMk/>
          <pc:sldMk cId="0" sldId="273"/>
        </pc:sldMkLst>
      </pc:sldChg>
      <pc:sldChg chg="del">
        <pc:chgData name="Neha Dixit" userId="b89a3849498d05ab" providerId="LiveId" clId="{6EFF1736-91E0-4774-B248-5CBD4961BCD6}" dt="2024-05-06T14:14:52.935" v="308" actId="47"/>
        <pc:sldMkLst>
          <pc:docMk/>
          <pc:sldMk cId="0" sldId="275"/>
        </pc:sldMkLst>
      </pc:sldChg>
      <pc:sldChg chg="del">
        <pc:chgData name="Neha Dixit" userId="b89a3849498d05ab" providerId="LiveId" clId="{6EFF1736-91E0-4774-B248-5CBD4961BCD6}" dt="2024-05-06T14:14:52.405" v="307" actId="47"/>
        <pc:sldMkLst>
          <pc:docMk/>
          <pc:sldMk cId="0" sldId="276"/>
        </pc:sldMkLst>
      </pc:sldChg>
      <pc:sldChg chg="ord">
        <pc:chgData name="Neha Dixit" userId="b89a3849498d05ab" providerId="LiveId" clId="{6EFF1736-91E0-4774-B248-5CBD4961BCD6}" dt="2024-05-06T14:14:36.603" v="301"/>
        <pc:sldMkLst>
          <pc:docMk/>
          <pc:sldMk cId="0" sldId="279"/>
        </pc:sldMkLst>
      </pc:sldChg>
      <pc:sldChg chg="del">
        <pc:chgData name="Neha Dixit" userId="b89a3849498d05ab" providerId="LiveId" clId="{6EFF1736-91E0-4774-B248-5CBD4961BCD6}" dt="2024-05-06T14:14:51.685" v="306" actId="47"/>
        <pc:sldMkLst>
          <pc:docMk/>
          <pc:sldMk cId="0" sldId="280"/>
        </pc:sldMkLst>
      </pc:sldChg>
      <pc:sldChg chg="modSp mod">
        <pc:chgData name="Neha Dixit" userId="b89a3849498d05ab" providerId="LiveId" clId="{6EFF1736-91E0-4774-B248-5CBD4961BCD6}" dt="2024-05-06T13:42:35.696" v="1" actId="14100"/>
        <pc:sldMkLst>
          <pc:docMk/>
          <pc:sldMk cId="0" sldId="281"/>
        </pc:sldMkLst>
        <pc:spChg chg="mod">
          <ac:chgData name="Neha Dixit" userId="b89a3849498d05ab" providerId="LiveId" clId="{6EFF1736-91E0-4774-B248-5CBD4961BCD6}" dt="2024-05-06T13:42:35.696" v="1" actId="14100"/>
          <ac:spMkLst>
            <pc:docMk/>
            <pc:sldMk cId="0" sldId="281"/>
            <ac:spMk id="906" creationId="{00000000-0000-0000-0000-000000000000}"/>
          </ac:spMkLst>
        </pc:spChg>
      </pc:sldChg>
      <pc:sldChg chg="del">
        <pc:chgData name="Neha Dixit" userId="b89a3849498d05ab" providerId="LiveId" clId="{6EFF1736-91E0-4774-B248-5CBD4961BCD6}" dt="2024-05-06T14:14:48.141" v="304" actId="47"/>
        <pc:sldMkLst>
          <pc:docMk/>
          <pc:sldMk cId="0" sldId="282"/>
        </pc:sldMkLst>
      </pc:sldChg>
      <pc:sldChg chg="del">
        <pc:chgData name="Neha Dixit" userId="b89a3849498d05ab" providerId="LiveId" clId="{6EFF1736-91E0-4774-B248-5CBD4961BCD6}" dt="2024-05-06T14:14:46.443" v="303" actId="47"/>
        <pc:sldMkLst>
          <pc:docMk/>
          <pc:sldMk cId="0" sldId="285"/>
        </pc:sldMkLst>
      </pc:sldChg>
      <pc:sldChg chg="del">
        <pc:chgData name="Neha Dixit" userId="b89a3849498d05ab" providerId="LiveId" clId="{6EFF1736-91E0-4774-B248-5CBD4961BCD6}" dt="2024-05-06T14:14:50.223" v="305" actId="47"/>
        <pc:sldMkLst>
          <pc:docMk/>
          <pc:sldMk cId="0" sldId="286"/>
        </pc:sldMkLst>
      </pc:sldChg>
      <pc:sldChg chg="del">
        <pc:chgData name="Neha Dixit" userId="b89a3849498d05ab" providerId="LiveId" clId="{6EFF1736-91E0-4774-B248-5CBD4961BCD6}" dt="2024-05-06T14:14:53.534" v="309" actId="47"/>
        <pc:sldMkLst>
          <pc:docMk/>
          <pc:sldMk cId="0" sldId="288"/>
        </pc:sldMkLst>
      </pc:sldChg>
      <pc:sldChg chg="del">
        <pc:chgData name="Neha Dixit" userId="b89a3849498d05ab" providerId="LiveId" clId="{6EFF1736-91E0-4774-B248-5CBD4961BCD6}" dt="2024-05-06T14:14:54.842" v="310" actId="47"/>
        <pc:sldMkLst>
          <pc:docMk/>
          <pc:sldMk cId="0" sldId="289"/>
        </pc:sldMkLst>
      </pc:sldChg>
      <pc:sldChg chg="del">
        <pc:chgData name="Neha Dixit" userId="b89a3849498d05ab" providerId="LiveId" clId="{6EFF1736-91E0-4774-B248-5CBD4961BCD6}" dt="2024-05-06T14:14:56.020" v="311" actId="47"/>
        <pc:sldMkLst>
          <pc:docMk/>
          <pc:sldMk cId="0" sldId="290"/>
        </pc:sldMkLst>
      </pc:sldChg>
      <pc:sldChg chg="del">
        <pc:chgData name="Neha Dixit" userId="b89a3849498d05ab" providerId="LiveId" clId="{6EFF1736-91E0-4774-B248-5CBD4961BCD6}" dt="2024-05-06T14:15:01.929" v="312" actId="47"/>
        <pc:sldMkLst>
          <pc:docMk/>
          <pc:sldMk cId="0" sldId="292"/>
        </pc:sldMkLst>
      </pc:sldChg>
      <pc:sldChg chg="del">
        <pc:chgData name="Neha Dixit" userId="b89a3849498d05ab" providerId="LiveId" clId="{6EFF1736-91E0-4774-B248-5CBD4961BCD6}" dt="2024-05-06T14:15:03.134" v="313" actId="47"/>
        <pc:sldMkLst>
          <pc:docMk/>
          <pc:sldMk cId="0" sldId="293"/>
        </pc:sldMkLst>
      </pc:sldChg>
      <pc:sldChg chg="del">
        <pc:chgData name="Neha Dixit" userId="b89a3849498d05ab" providerId="LiveId" clId="{6EFF1736-91E0-4774-B248-5CBD4961BCD6}" dt="2024-05-06T14:15:04.189" v="315" actId="47"/>
        <pc:sldMkLst>
          <pc:docMk/>
          <pc:sldMk cId="0" sldId="294"/>
        </pc:sldMkLst>
      </pc:sldChg>
      <pc:sldChg chg="del">
        <pc:chgData name="Neha Dixit" userId="b89a3849498d05ab" providerId="LiveId" clId="{6EFF1736-91E0-4774-B248-5CBD4961BCD6}" dt="2024-05-06T14:15:05.154" v="316" actId="47"/>
        <pc:sldMkLst>
          <pc:docMk/>
          <pc:sldMk cId="0" sldId="295"/>
        </pc:sldMkLst>
      </pc:sldChg>
      <pc:sldChg chg="del">
        <pc:chgData name="Neha Dixit" userId="b89a3849498d05ab" providerId="LiveId" clId="{6EFF1736-91E0-4774-B248-5CBD4961BCD6}" dt="2024-05-06T14:15:06.681" v="318" actId="47"/>
        <pc:sldMkLst>
          <pc:docMk/>
          <pc:sldMk cId="0" sldId="296"/>
        </pc:sldMkLst>
      </pc:sldChg>
      <pc:sldChg chg="del">
        <pc:chgData name="Neha Dixit" userId="b89a3849498d05ab" providerId="LiveId" clId="{6EFF1736-91E0-4774-B248-5CBD4961BCD6}" dt="2024-05-06T14:15:07.119" v="319" actId="47"/>
        <pc:sldMkLst>
          <pc:docMk/>
          <pc:sldMk cId="0" sldId="297"/>
        </pc:sldMkLst>
      </pc:sldChg>
      <pc:sldChg chg="del">
        <pc:chgData name="Neha Dixit" userId="b89a3849498d05ab" providerId="LiveId" clId="{6EFF1736-91E0-4774-B248-5CBD4961BCD6}" dt="2024-05-06T14:15:08.850" v="320" actId="47"/>
        <pc:sldMkLst>
          <pc:docMk/>
          <pc:sldMk cId="0" sldId="298"/>
        </pc:sldMkLst>
      </pc:sldChg>
      <pc:sldChg chg="del">
        <pc:chgData name="Neha Dixit" userId="b89a3849498d05ab" providerId="LiveId" clId="{6EFF1736-91E0-4774-B248-5CBD4961BCD6}" dt="2024-05-06T14:15:09.696" v="321" actId="47"/>
        <pc:sldMkLst>
          <pc:docMk/>
          <pc:sldMk cId="0" sldId="299"/>
        </pc:sldMkLst>
      </pc:sldChg>
      <pc:sldChg chg="del">
        <pc:chgData name="Neha Dixit" userId="b89a3849498d05ab" providerId="LiveId" clId="{6EFF1736-91E0-4774-B248-5CBD4961BCD6}" dt="2024-05-06T14:15:11.057" v="323" actId="47"/>
        <pc:sldMkLst>
          <pc:docMk/>
          <pc:sldMk cId="0" sldId="300"/>
        </pc:sldMkLst>
      </pc:sldChg>
      <pc:sldChg chg="del">
        <pc:chgData name="Neha Dixit" userId="b89a3849498d05ab" providerId="LiveId" clId="{6EFF1736-91E0-4774-B248-5CBD4961BCD6}" dt="2024-05-06T14:15:11.227" v="324" actId="47"/>
        <pc:sldMkLst>
          <pc:docMk/>
          <pc:sldMk cId="0" sldId="301"/>
        </pc:sldMkLst>
      </pc:sldChg>
      <pc:sldChg chg="del">
        <pc:chgData name="Neha Dixit" userId="b89a3849498d05ab" providerId="LiveId" clId="{6EFF1736-91E0-4774-B248-5CBD4961BCD6}" dt="2024-05-06T14:15:11.436" v="325" actId="47"/>
        <pc:sldMkLst>
          <pc:docMk/>
          <pc:sldMk cId="0" sldId="302"/>
        </pc:sldMkLst>
      </pc:sldChg>
      <pc:sldChg chg="del">
        <pc:chgData name="Neha Dixit" userId="b89a3849498d05ab" providerId="LiveId" clId="{6EFF1736-91E0-4774-B248-5CBD4961BCD6}" dt="2024-05-06T14:15:11.817" v="326" actId="47"/>
        <pc:sldMkLst>
          <pc:docMk/>
          <pc:sldMk cId="0" sldId="303"/>
        </pc:sldMkLst>
      </pc:sldChg>
      <pc:sldChg chg="del">
        <pc:chgData name="Neha Dixit" userId="b89a3849498d05ab" providerId="LiveId" clId="{6EFF1736-91E0-4774-B248-5CBD4961BCD6}" dt="2024-05-06T14:15:12.218" v="327" actId="47"/>
        <pc:sldMkLst>
          <pc:docMk/>
          <pc:sldMk cId="0" sldId="304"/>
        </pc:sldMkLst>
      </pc:sldChg>
      <pc:sldChg chg="del">
        <pc:chgData name="Neha Dixit" userId="b89a3849498d05ab" providerId="LiveId" clId="{6EFF1736-91E0-4774-B248-5CBD4961BCD6}" dt="2024-05-06T14:15:12.587" v="328" actId="47"/>
        <pc:sldMkLst>
          <pc:docMk/>
          <pc:sldMk cId="0" sldId="305"/>
        </pc:sldMkLst>
      </pc:sldChg>
      <pc:sldChg chg="del">
        <pc:chgData name="Neha Dixit" userId="b89a3849498d05ab" providerId="LiveId" clId="{6EFF1736-91E0-4774-B248-5CBD4961BCD6}" dt="2024-05-06T14:15:12.936" v="329" actId="47"/>
        <pc:sldMkLst>
          <pc:docMk/>
          <pc:sldMk cId="0" sldId="306"/>
        </pc:sldMkLst>
      </pc:sldChg>
      <pc:sldChg chg="del">
        <pc:chgData name="Neha Dixit" userId="b89a3849498d05ab" providerId="LiveId" clId="{6EFF1736-91E0-4774-B248-5CBD4961BCD6}" dt="2024-05-06T14:15:13.320" v="330" actId="47"/>
        <pc:sldMkLst>
          <pc:docMk/>
          <pc:sldMk cId="0" sldId="307"/>
        </pc:sldMkLst>
      </pc:sldChg>
      <pc:sldChg chg="del">
        <pc:chgData name="Neha Dixit" userId="b89a3849498d05ab" providerId="LiveId" clId="{6EFF1736-91E0-4774-B248-5CBD4961BCD6}" dt="2024-05-06T14:15:13.721" v="331" actId="47"/>
        <pc:sldMkLst>
          <pc:docMk/>
          <pc:sldMk cId="0" sldId="308"/>
        </pc:sldMkLst>
      </pc:sldChg>
      <pc:sldChg chg="del">
        <pc:chgData name="Neha Dixit" userId="b89a3849498d05ab" providerId="LiveId" clId="{6EFF1736-91E0-4774-B248-5CBD4961BCD6}" dt="2024-05-06T14:15:14.153" v="332" actId="47"/>
        <pc:sldMkLst>
          <pc:docMk/>
          <pc:sldMk cId="0" sldId="309"/>
        </pc:sldMkLst>
      </pc:sldChg>
      <pc:sldChg chg="del">
        <pc:chgData name="Neha Dixit" userId="b89a3849498d05ab" providerId="LiveId" clId="{6EFF1736-91E0-4774-B248-5CBD4961BCD6}" dt="2024-05-06T14:15:14.576" v="333" actId="47"/>
        <pc:sldMkLst>
          <pc:docMk/>
          <pc:sldMk cId="0" sldId="310"/>
        </pc:sldMkLst>
      </pc:sldChg>
      <pc:sldChg chg="addSp delSp modSp del mod">
        <pc:chgData name="Neha Dixit" userId="b89a3849498d05ab" providerId="LiveId" clId="{6EFF1736-91E0-4774-B248-5CBD4961BCD6}" dt="2024-05-06T14:15:14.992" v="334" actId="47"/>
        <pc:sldMkLst>
          <pc:docMk/>
          <pc:sldMk cId="0" sldId="311"/>
        </pc:sldMkLst>
        <pc:spChg chg="add del mod">
          <ac:chgData name="Neha Dixit" userId="b89a3849498d05ab" providerId="LiveId" clId="{6EFF1736-91E0-4774-B248-5CBD4961BCD6}" dt="2024-05-06T14:10:53.406" v="289" actId="478"/>
          <ac:spMkLst>
            <pc:docMk/>
            <pc:sldMk cId="0" sldId="311"/>
            <ac:spMk id="2" creationId="{B51F51BC-56E8-E01C-7D45-DE2F1F5F61DC}"/>
          </ac:spMkLst>
        </pc:spChg>
        <pc:spChg chg="mod">
          <ac:chgData name="Neha Dixit" userId="b89a3849498d05ab" providerId="LiveId" clId="{6EFF1736-91E0-4774-B248-5CBD4961BCD6}" dt="2024-05-06T14:11:22.367" v="293"/>
          <ac:spMkLst>
            <pc:docMk/>
            <pc:sldMk cId="0" sldId="311"/>
            <ac:spMk id="4" creationId="{3A2C5874-07F2-F884-EA71-69EF3DCA5E78}"/>
          </ac:spMkLst>
        </pc:spChg>
        <pc:spChg chg="mod">
          <ac:chgData name="Neha Dixit" userId="b89a3849498d05ab" providerId="LiveId" clId="{6EFF1736-91E0-4774-B248-5CBD4961BCD6}" dt="2024-05-06T14:11:22.367" v="293"/>
          <ac:spMkLst>
            <pc:docMk/>
            <pc:sldMk cId="0" sldId="311"/>
            <ac:spMk id="5" creationId="{AF6242CA-D418-2D1B-68C1-0F5376413EBD}"/>
          </ac:spMkLst>
        </pc:spChg>
        <pc:grpChg chg="add mod">
          <ac:chgData name="Neha Dixit" userId="b89a3849498d05ab" providerId="LiveId" clId="{6EFF1736-91E0-4774-B248-5CBD4961BCD6}" dt="2024-05-06T14:11:22.367" v="293"/>
          <ac:grpSpMkLst>
            <pc:docMk/>
            <pc:sldMk cId="0" sldId="311"/>
            <ac:grpSpMk id="3" creationId="{D9B5FC8D-3B98-0633-0721-6FCE992C7AA8}"/>
          </ac:grpSpMkLst>
        </pc:grpChg>
      </pc:sldChg>
      <pc:sldChg chg="del">
        <pc:chgData name="Neha Dixit" userId="b89a3849498d05ab" providerId="LiveId" clId="{6EFF1736-91E0-4774-B248-5CBD4961BCD6}" dt="2024-05-06T14:15:15.802" v="335" actId="47"/>
        <pc:sldMkLst>
          <pc:docMk/>
          <pc:sldMk cId="0" sldId="312"/>
        </pc:sldMkLst>
      </pc:sldChg>
      <pc:sldChg chg="modSp mod">
        <pc:chgData name="Neha Dixit" userId="b89a3849498d05ab" providerId="LiveId" clId="{6EFF1736-91E0-4774-B248-5CBD4961BCD6}" dt="2024-05-06T13:42:25.534" v="0" actId="14100"/>
        <pc:sldMkLst>
          <pc:docMk/>
          <pc:sldMk cId="4290508484" sldId="313"/>
        </pc:sldMkLst>
        <pc:spChg chg="mod">
          <ac:chgData name="Neha Dixit" userId="b89a3849498d05ab" providerId="LiveId" clId="{6EFF1736-91E0-4774-B248-5CBD4961BCD6}" dt="2024-05-06T13:42:25.534" v="0" actId="14100"/>
          <ac:spMkLst>
            <pc:docMk/>
            <pc:sldMk cId="4290508484" sldId="313"/>
            <ac:spMk id="906" creationId="{00000000-0000-0000-0000-000000000000}"/>
          </ac:spMkLst>
        </pc:spChg>
      </pc:sldChg>
      <pc:sldChg chg="addSp modSp mod">
        <pc:chgData name="Neha Dixit" userId="b89a3849498d05ab" providerId="LiveId" clId="{6EFF1736-91E0-4774-B248-5CBD4961BCD6}" dt="2024-05-06T14:12:09.522" v="299" actId="1076"/>
        <pc:sldMkLst>
          <pc:docMk/>
          <pc:sldMk cId="3239302162" sldId="317"/>
        </pc:sldMkLst>
        <pc:spChg chg="add mod">
          <ac:chgData name="Neha Dixit" userId="b89a3849498d05ab" providerId="LiveId" clId="{6EFF1736-91E0-4774-B248-5CBD4961BCD6}" dt="2024-05-06T14:05:26.194" v="240" actId="1076"/>
          <ac:spMkLst>
            <pc:docMk/>
            <pc:sldMk cId="3239302162" sldId="317"/>
            <ac:spMk id="3" creationId="{DF94D897-BAFC-BE86-AF4B-AFDD18EF685C}"/>
          </ac:spMkLst>
        </pc:spChg>
        <pc:spChg chg="add mod">
          <ac:chgData name="Neha Dixit" userId="b89a3849498d05ab" providerId="LiveId" clId="{6EFF1736-91E0-4774-B248-5CBD4961BCD6}" dt="2024-05-06T14:05:28.678" v="241" actId="1076"/>
          <ac:spMkLst>
            <pc:docMk/>
            <pc:sldMk cId="3239302162" sldId="317"/>
            <ac:spMk id="4" creationId="{BC746BAD-D89C-BCC5-2892-EE512B251799}"/>
          </ac:spMkLst>
        </pc:spChg>
        <pc:spChg chg="add mod">
          <ac:chgData name="Neha Dixit" userId="b89a3849498d05ab" providerId="LiveId" clId="{6EFF1736-91E0-4774-B248-5CBD4961BCD6}" dt="2024-05-06T14:05:31.222" v="242" actId="1076"/>
          <ac:spMkLst>
            <pc:docMk/>
            <pc:sldMk cId="3239302162" sldId="317"/>
            <ac:spMk id="5" creationId="{7C78ECB6-7848-B5F1-34D4-30A11D5E8FFD}"/>
          </ac:spMkLst>
        </pc:spChg>
        <pc:spChg chg="add mod">
          <ac:chgData name="Neha Dixit" userId="b89a3849498d05ab" providerId="LiveId" clId="{6EFF1736-91E0-4774-B248-5CBD4961BCD6}" dt="2024-05-06T14:03:44.511" v="216" actId="403"/>
          <ac:spMkLst>
            <pc:docMk/>
            <pc:sldMk cId="3239302162" sldId="317"/>
            <ac:spMk id="6" creationId="{59FAFBBD-E20D-4F5F-604D-885664850A66}"/>
          </ac:spMkLst>
        </pc:spChg>
        <pc:spChg chg="add mod">
          <ac:chgData name="Neha Dixit" userId="b89a3849498d05ab" providerId="LiveId" clId="{6EFF1736-91E0-4774-B248-5CBD4961BCD6}" dt="2024-05-06T14:07:12.734" v="254" actId="1076"/>
          <ac:spMkLst>
            <pc:docMk/>
            <pc:sldMk cId="3239302162" sldId="317"/>
            <ac:spMk id="7" creationId="{CD3B59C2-DA0F-0D28-4CEE-FA94BB912A75}"/>
          </ac:spMkLst>
        </pc:spChg>
        <pc:spChg chg="add mod">
          <ac:chgData name="Neha Dixit" userId="b89a3849498d05ab" providerId="LiveId" clId="{6EFF1736-91E0-4774-B248-5CBD4961BCD6}" dt="2024-05-06T14:04:24.035" v="226" actId="403"/>
          <ac:spMkLst>
            <pc:docMk/>
            <pc:sldMk cId="3239302162" sldId="317"/>
            <ac:spMk id="8" creationId="{874055C0-8541-BA1F-9F84-3DA76FA9ECD2}"/>
          </ac:spMkLst>
        </pc:spChg>
        <pc:spChg chg="add mod">
          <ac:chgData name="Neha Dixit" userId="b89a3849498d05ab" providerId="LiveId" clId="{6EFF1736-91E0-4774-B248-5CBD4961BCD6}" dt="2024-05-06T14:03:29.952" v="212" actId="20577"/>
          <ac:spMkLst>
            <pc:docMk/>
            <pc:sldMk cId="3239302162" sldId="317"/>
            <ac:spMk id="9" creationId="{0FE7F960-2FD9-CABC-5E29-7E789FAF1741}"/>
          </ac:spMkLst>
        </pc:spChg>
        <pc:spChg chg="add mod">
          <ac:chgData name="Neha Dixit" userId="b89a3849498d05ab" providerId="LiveId" clId="{6EFF1736-91E0-4774-B248-5CBD4961BCD6}" dt="2024-05-06T14:02:46.126" v="169" actId="1076"/>
          <ac:spMkLst>
            <pc:docMk/>
            <pc:sldMk cId="3239302162" sldId="317"/>
            <ac:spMk id="10" creationId="{64867A3D-7CC2-C5D7-45CD-B4DC39CB8113}"/>
          </ac:spMkLst>
        </pc:spChg>
        <pc:spChg chg="add mod">
          <ac:chgData name="Neha Dixit" userId="b89a3849498d05ab" providerId="LiveId" clId="{6EFF1736-91E0-4774-B248-5CBD4961BCD6}" dt="2024-05-06T14:03:12.082" v="201" actId="20577"/>
          <ac:spMkLst>
            <pc:docMk/>
            <pc:sldMk cId="3239302162" sldId="317"/>
            <ac:spMk id="11" creationId="{0F543470-9158-4E99-8E8B-2EB021E591B5}"/>
          </ac:spMkLst>
        </pc:spChg>
        <pc:spChg chg="add mod">
          <ac:chgData name="Neha Dixit" userId="b89a3849498d05ab" providerId="LiveId" clId="{6EFF1736-91E0-4774-B248-5CBD4961BCD6}" dt="2024-05-06T14:05:33.626" v="243" actId="1076"/>
          <ac:spMkLst>
            <pc:docMk/>
            <pc:sldMk cId="3239302162" sldId="317"/>
            <ac:spMk id="12" creationId="{4543FB95-96B7-FC01-D4A3-185E06BE6291}"/>
          </ac:spMkLst>
        </pc:spChg>
        <pc:spChg chg="add mod">
          <ac:chgData name="Neha Dixit" userId="b89a3849498d05ab" providerId="LiveId" clId="{6EFF1736-91E0-4774-B248-5CBD4961BCD6}" dt="2024-05-06T14:05:35.372" v="244" actId="1076"/>
          <ac:spMkLst>
            <pc:docMk/>
            <pc:sldMk cId="3239302162" sldId="317"/>
            <ac:spMk id="13" creationId="{D7E78913-91FE-40A2-72B7-AFCC19200AD8}"/>
          </ac:spMkLst>
        </pc:spChg>
        <pc:spChg chg="add mod">
          <ac:chgData name="Neha Dixit" userId="b89a3849498d05ab" providerId="LiveId" clId="{6EFF1736-91E0-4774-B248-5CBD4961BCD6}" dt="2024-05-06T14:09:03.657" v="279" actId="1076"/>
          <ac:spMkLst>
            <pc:docMk/>
            <pc:sldMk cId="3239302162" sldId="317"/>
            <ac:spMk id="14" creationId="{64702DA8-D5A3-7B17-FDD8-7659DC80E955}"/>
          </ac:spMkLst>
        </pc:spChg>
        <pc:spChg chg="add mod">
          <ac:chgData name="Neha Dixit" userId="b89a3849498d05ab" providerId="LiveId" clId="{6EFF1736-91E0-4774-B248-5CBD4961BCD6}" dt="2024-05-06T14:06:07.123" v="253" actId="20577"/>
          <ac:spMkLst>
            <pc:docMk/>
            <pc:sldMk cId="3239302162" sldId="317"/>
            <ac:spMk id="15" creationId="{371E091E-9639-BDD9-2C9D-878113D6360F}"/>
          </ac:spMkLst>
        </pc:spChg>
        <pc:spChg chg="add mod">
          <ac:chgData name="Neha Dixit" userId="b89a3849498d05ab" providerId="LiveId" clId="{6EFF1736-91E0-4774-B248-5CBD4961BCD6}" dt="2024-05-06T14:08:18.411" v="267" actId="1076"/>
          <ac:spMkLst>
            <pc:docMk/>
            <pc:sldMk cId="3239302162" sldId="317"/>
            <ac:spMk id="16" creationId="{C5B1183B-C7AE-009A-45D4-B7593FE67585}"/>
          </ac:spMkLst>
        </pc:spChg>
        <pc:spChg chg="add mod">
          <ac:chgData name="Neha Dixit" userId="b89a3849498d05ab" providerId="LiveId" clId="{6EFF1736-91E0-4774-B248-5CBD4961BCD6}" dt="2024-05-06T14:09:10.058" v="280" actId="1076"/>
          <ac:spMkLst>
            <pc:docMk/>
            <pc:sldMk cId="3239302162" sldId="317"/>
            <ac:spMk id="17" creationId="{0FECFD86-B6CD-4972-875F-6EE7713E9BAF}"/>
          </ac:spMkLst>
        </pc:spChg>
        <pc:spChg chg="add mod">
          <ac:chgData name="Neha Dixit" userId="b89a3849498d05ab" providerId="LiveId" clId="{6EFF1736-91E0-4774-B248-5CBD4961BCD6}" dt="2024-05-06T14:10:33.137" v="283" actId="1076"/>
          <ac:spMkLst>
            <pc:docMk/>
            <pc:sldMk cId="3239302162" sldId="317"/>
            <ac:spMk id="18" creationId="{9AF7A184-D9E3-F2D6-25D7-324E673E9313}"/>
          </ac:spMkLst>
        </pc:spChg>
        <pc:spChg chg="add mod">
          <ac:chgData name="Neha Dixit" userId="b89a3849498d05ab" providerId="LiveId" clId="{6EFF1736-91E0-4774-B248-5CBD4961BCD6}" dt="2024-05-06T14:10:37.461" v="285" actId="1076"/>
          <ac:spMkLst>
            <pc:docMk/>
            <pc:sldMk cId="3239302162" sldId="317"/>
            <ac:spMk id="19" creationId="{870CEF96-461D-0A34-4865-6769413D7E8A}"/>
          </ac:spMkLst>
        </pc:spChg>
        <pc:spChg chg="add mod">
          <ac:chgData name="Neha Dixit" userId="b89a3849498d05ab" providerId="LiveId" clId="{6EFF1736-91E0-4774-B248-5CBD4961BCD6}" dt="2024-05-06T14:10:42.586" v="287" actId="1076"/>
          <ac:spMkLst>
            <pc:docMk/>
            <pc:sldMk cId="3239302162" sldId="317"/>
            <ac:spMk id="20" creationId="{20E82494-F5D4-1780-65B3-2B98B177BA05}"/>
          </ac:spMkLst>
        </pc:spChg>
        <pc:spChg chg="mod">
          <ac:chgData name="Neha Dixit" userId="b89a3849498d05ab" providerId="LiveId" clId="{6EFF1736-91E0-4774-B248-5CBD4961BCD6}" dt="2024-05-06T14:11:02.488" v="290"/>
          <ac:spMkLst>
            <pc:docMk/>
            <pc:sldMk cId="3239302162" sldId="317"/>
            <ac:spMk id="22" creationId="{F63251DF-FA22-A038-F40B-9A6E5D4A055C}"/>
          </ac:spMkLst>
        </pc:spChg>
        <pc:spChg chg="mod">
          <ac:chgData name="Neha Dixit" userId="b89a3849498d05ab" providerId="LiveId" clId="{6EFF1736-91E0-4774-B248-5CBD4961BCD6}" dt="2024-05-06T14:11:02.488" v="290"/>
          <ac:spMkLst>
            <pc:docMk/>
            <pc:sldMk cId="3239302162" sldId="317"/>
            <ac:spMk id="23" creationId="{0394BEC4-64AF-DF89-1C87-7ACC2806B520}"/>
          </ac:spMkLst>
        </pc:spChg>
        <pc:spChg chg="mod">
          <ac:chgData name="Neha Dixit" userId="b89a3849498d05ab" providerId="LiveId" clId="{6EFF1736-91E0-4774-B248-5CBD4961BCD6}" dt="2024-05-06T14:11:32.814" v="294"/>
          <ac:spMkLst>
            <pc:docMk/>
            <pc:sldMk cId="3239302162" sldId="317"/>
            <ac:spMk id="25" creationId="{6BE26DA2-5A18-BB15-7FE2-5A0D0AC41977}"/>
          </ac:spMkLst>
        </pc:spChg>
        <pc:spChg chg="mod">
          <ac:chgData name="Neha Dixit" userId="b89a3849498d05ab" providerId="LiveId" clId="{6EFF1736-91E0-4774-B248-5CBD4961BCD6}" dt="2024-05-06T14:11:32.814" v="294"/>
          <ac:spMkLst>
            <pc:docMk/>
            <pc:sldMk cId="3239302162" sldId="317"/>
            <ac:spMk id="26" creationId="{B4215697-C88C-68CB-4DD5-CFCE1017AAAE}"/>
          </ac:spMkLst>
        </pc:spChg>
        <pc:spChg chg="mod">
          <ac:chgData name="Neha Dixit" userId="b89a3849498d05ab" providerId="LiveId" clId="{6EFF1736-91E0-4774-B248-5CBD4961BCD6}" dt="2024-05-06T14:11:32.814" v="294"/>
          <ac:spMkLst>
            <pc:docMk/>
            <pc:sldMk cId="3239302162" sldId="317"/>
            <ac:spMk id="27" creationId="{2B2240D0-1352-26B9-1A6A-6291F7FC5C8F}"/>
          </ac:spMkLst>
        </pc:spChg>
        <pc:spChg chg="mod">
          <ac:chgData name="Neha Dixit" userId="b89a3849498d05ab" providerId="LiveId" clId="{6EFF1736-91E0-4774-B248-5CBD4961BCD6}" dt="2024-05-06T14:11:32.814" v="294"/>
          <ac:spMkLst>
            <pc:docMk/>
            <pc:sldMk cId="3239302162" sldId="317"/>
            <ac:spMk id="28" creationId="{1DBE2DE4-40A4-48A0-7027-8C79201DD0F7}"/>
          </ac:spMkLst>
        </pc:spChg>
        <pc:spChg chg="mod">
          <ac:chgData name="Neha Dixit" userId="b89a3849498d05ab" providerId="LiveId" clId="{6EFF1736-91E0-4774-B248-5CBD4961BCD6}" dt="2024-05-06T14:11:32.814" v="294"/>
          <ac:spMkLst>
            <pc:docMk/>
            <pc:sldMk cId="3239302162" sldId="317"/>
            <ac:spMk id="29" creationId="{B4F6886F-257B-DD5E-E7F7-9347732DB252}"/>
          </ac:spMkLst>
        </pc:spChg>
        <pc:spChg chg="mod">
          <ac:chgData name="Neha Dixit" userId="b89a3849498d05ab" providerId="LiveId" clId="{6EFF1736-91E0-4774-B248-5CBD4961BCD6}" dt="2024-05-06T14:11:57.313" v="296"/>
          <ac:spMkLst>
            <pc:docMk/>
            <pc:sldMk cId="3239302162" sldId="317"/>
            <ac:spMk id="31" creationId="{29BB33CC-1759-A659-487D-6BB7D9C3F3C2}"/>
          </ac:spMkLst>
        </pc:spChg>
        <pc:spChg chg="mod">
          <ac:chgData name="Neha Dixit" userId="b89a3849498d05ab" providerId="LiveId" clId="{6EFF1736-91E0-4774-B248-5CBD4961BCD6}" dt="2024-05-06T14:11:57.313" v="296"/>
          <ac:spMkLst>
            <pc:docMk/>
            <pc:sldMk cId="3239302162" sldId="317"/>
            <ac:spMk id="32" creationId="{2F4FB784-6994-6E3F-AD60-C17EE8C9F051}"/>
          </ac:spMkLst>
        </pc:spChg>
        <pc:spChg chg="mod">
          <ac:chgData name="Neha Dixit" userId="b89a3849498d05ab" providerId="LiveId" clId="{6EFF1736-91E0-4774-B248-5CBD4961BCD6}" dt="2024-05-06T14:11:57.313" v="296"/>
          <ac:spMkLst>
            <pc:docMk/>
            <pc:sldMk cId="3239302162" sldId="317"/>
            <ac:spMk id="33" creationId="{9B0B88F2-E610-EA65-AAEE-8EBAF518904F}"/>
          </ac:spMkLst>
        </pc:spChg>
        <pc:spChg chg="mod">
          <ac:chgData name="Neha Dixit" userId="b89a3849498d05ab" providerId="LiveId" clId="{6EFF1736-91E0-4774-B248-5CBD4961BCD6}" dt="2024-05-06T14:11:57.313" v="296"/>
          <ac:spMkLst>
            <pc:docMk/>
            <pc:sldMk cId="3239302162" sldId="317"/>
            <ac:spMk id="34" creationId="{3AC67CF4-B404-E53B-FC80-1770B1199FDD}"/>
          </ac:spMkLst>
        </pc:spChg>
        <pc:spChg chg="mod">
          <ac:chgData name="Neha Dixit" userId="b89a3849498d05ab" providerId="LiveId" clId="{6EFF1736-91E0-4774-B248-5CBD4961BCD6}" dt="2024-05-06T14:11:57.313" v="296"/>
          <ac:spMkLst>
            <pc:docMk/>
            <pc:sldMk cId="3239302162" sldId="317"/>
            <ac:spMk id="35" creationId="{2823CD58-833E-AF8C-E53B-9458CE4C2389}"/>
          </ac:spMkLst>
        </pc:spChg>
        <pc:grpChg chg="add mod">
          <ac:chgData name="Neha Dixit" userId="b89a3849498d05ab" providerId="LiveId" clId="{6EFF1736-91E0-4774-B248-5CBD4961BCD6}" dt="2024-05-06T14:11:12.295" v="292" actId="1076"/>
          <ac:grpSpMkLst>
            <pc:docMk/>
            <pc:sldMk cId="3239302162" sldId="317"/>
            <ac:grpSpMk id="21" creationId="{6A535B8F-E5F5-CEE3-0DD1-A4D8CD8FAEED}"/>
          </ac:grpSpMkLst>
        </pc:grpChg>
        <pc:grpChg chg="add mod">
          <ac:chgData name="Neha Dixit" userId="b89a3849498d05ab" providerId="LiveId" clId="{6EFF1736-91E0-4774-B248-5CBD4961BCD6}" dt="2024-05-06T14:11:37.037" v="295" actId="1076"/>
          <ac:grpSpMkLst>
            <pc:docMk/>
            <pc:sldMk cId="3239302162" sldId="317"/>
            <ac:grpSpMk id="24" creationId="{466E8027-B26B-8485-C1A2-E06A7E3B0516}"/>
          </ac:grpSpMkLst>
        </pc:grpChg>
        <pc:grpChg chg="add mod">
          <ac:chgData name="Neha Dixit" userId="b89a3849498d05ab" providerId="LiveId" clId="{6EFF1736-91E0-4774-B248-5CBD4961BCD6}" dt="2024-05-06T14:12:09.522" v="299" actId="1076"/>
          <ac:grpSpMkLst>
            <pc:docMk/>
            <pc:sldMk cId="3239302162" sldId="317"/>
            <ac:grpSpMk id="30" creationId="{4F921983-A98B-DBB5-5A23-2B0ED01D8E6C}"/>
          </ac:grpSpMkLst>
        </pc:grpChg>
      </pc:sldChg>
      <pc:sldChg chg="addSp modSp mod">
        <pc:chgData name="Neha Dixit" userId="b89a3849498d05ab" providerId="LiveId" clId="{6EFF1736-91E0-4774-B248-5CBD4961BCD6}" dt="2024-05-06T13:47:33.851" v="12" actId="14100"/>
        <pc:sldMkLst>
          <pc:docMk/>
          <pc:sldMk cId="3887489733" sldId="318"/>
        </pc:sldMkLst>
        <pc:picChg chg="add mod">
          <ac:chgData name="Neha Dixit" userId="b89a3849498d05ab" providerId="LiveId" clId="{6EFF1736-91E0-4774-B248-5CBD4961BCD6}" dt="2024-05-06T13:45:47.635" v="3" actId="1076"/>
          <ac:picMkLst>
            <pc:docMk/>
            <pc:sldMk cId="3887489733" sldId="318"/>
            <ac:picMk id="3" creationId="{9EBE9839-5BE8-508F-2289-9FCD5BD1EE18}"/>
          </ac:picMkLst>
        </pc:picChg>
        <pc:picChg chg="add mod">
          <ac:chgData name="Neha Dixit" userId="b89a3849498d05ab" providerId="LiveId" clId="{6EFF1736-91E0-4774-B248-5CBD4961BCD6}" dt="2024-05-06T13:46:18.991" v="5" actId="1076"/>
          <ac:picMkLst>
            <pc:docMk/>
            <pc:sldMk cId="3887489733" sldId="318"/>
            <ac:picMk id="5" creationId="{16911DAC-DD79-827C-BDF8-A405F00F3173}"/>
          </ac:picMkLst>
        </pc:picChg>
        <pc:picChg chg="add mod">
          <ac:chgData name="Neha Dixit" userId="b89a3849498d05ab" providerId="LiveId" clId="{6EFF1736-91E0-4774-B248-5CBD4961BCD6}" dt="2024-05-06T13:46:55.663" v="9" actId="14100"/>
          <ac:picMkLst>
            <pc:docMk/>
            <pc:sldMk cId="3887489733" sldId="318"/>
            <ac:picMk id="9" creationId="{983C4ED9-09E3-B2F4-F324-71BB5C683E93}"/>
          </ac:picMkLst>
        </pc:picChg>
        <pc:picChg chg="add mod">
          <ac:chgData name="Neha Dixit" userId="b89a3849498d05ab" providerId="LiveId" clId="{6EFF1736-91E0-4774-B248-5CBD4961BCD6}" dt="2024-05-06T13:47:33.851" v="12" actId="14100"/>
          <ac:picMkLst>
            <pc:docMk/>
            <pc:sldMk cId="3887489733" sldId="318"/>
            <ac:picMk id="11" creationId="{B9B2BD5B-CCEA-37CB-B9CE-4B42E2185229}"/>
          </ac:picMkLst>
        </pc:picChg>
      </pc:sldChg>
      <pc:sldChg chg="del">
        <pc:chgData name="Neha Dixit" userId="b89a3849498d05ab" providerId="LiveId" clId="{6EFF1736-91E0-4774-B248-5CBD4961BCD6}" dt="2024-05-06T14:15:22.349" v="336" actId="47"/>
        <pc:sldMkLst>
          <pc:docMk/>
          <pc:sldMk cId="423786464" sldId="319"/>
        </pc:sldMkLst>
      </pc:sldChg>
      <pc:sldMasterChg chg="delSldLayout">
        <pc:chgData name="Neha Dixit" userId="b89a3849498d05ab" providerId="LiveId" clId="{6EFF1736-91E0-4774-B248-5CBD4961BCD6}" dt="2024-05-06T14:15:06.172" v="317" actId="47"/>
        <pc:sldMasterMkLst>
          <pc:docMk/>
          <pc:sldMasterMk cId="0" sldId="2147483682"/>
        </pc:sldMasterMkLst>
        <pc:sldLayoutChg chg="del">
          <pc:chgData name="Neha Dixit" userId="b89a3849498d05ab" providerId="LiveId" clId="{6EFF1736-91E0-4774-B248-5CBD4961BCD6}" dt="2024-05-06T14:14:46.443" v="303" actId="47"/>
          <pc:sldLayoutMkLst>
            <pc:docMk/>
            <pc:sldMasterMk cId="0" sldId="2147483682"/>
            <pc:sldLayoutMk cId="0" sldId="2147483656"/>
          </pc:sldLayoutMkLst>
        </pc:sldLayoutChg>
        <pc:sldLayoutChg chg="del">
          <pc:chgData name="Neha Dixit" userId="b89a3849498d05ab" providerId="LiveId" clId="{6EFF1736-91E0-4774-B248-5CBD4961BCD6}" dt="2024-05-06T14:14:44.685" v="302" actId="47"/>
          <pc:sldLayoutMkLst>
            <pc:docMk/>
            <pc:sldMasterMk cId="0" sldId="2147483682"/>
            <pc:sldLayoutMk cId="0" sldId="2147483667"/>
          </pc:sldLayoutMkLst>
        </pc:sldLayoutChg>
        <pc:sldLayoutChg chg="del">
          <pc:chgData name="Neha Dixit" userId="b89a3849498d05ab" providerId="LiveId" clId="{6EFF1736-91E0-4774-B248-5CBD4961BCD6}" dt="2024-05-06T14:15:03.633" v="314" actId="47"/>
          <pc:sldLayoutMkLst>
            <pc:docMk/>
            <pc:sldMasterMk cId="0" sldId="2147483682"/>
            <pc:sldLayoutMk cId="0" sldId="2147483671"/>
          </pc:sldLayoutMkLst>
        </pc:sldLayoutChg>
        <pc:sldLayoutChg chg="del">
          <pc:chgData name="Neha Dixit" userId="b89a3849498d05ab" providerId="LiveId" clId="{6EFF1736-91E0-4774-B248-5CBD4961BCD6}" dt="2024-05-06T14:15:06.172" v="317" actId="47"/>
          <pc:sldLayoutMkLst>
            <pc:docMk/>
            <pc:sldMasterMk cId="0" sldId="2147483682"/>
            <pc:sldLayoutMk cId="0" sldId="2147483672"/>
          </pc:sldLayoutMkLst>
        </pc:sldLayoutChg>
        <pc:sldLayoutChg chg="del">
          <pc:chgData name="Neha Dixit" userId="b89a3849498d05ab" providerId="LiveId" clId="{6EFF1736-91E0-4774-B248-5CBD4961BCD6}" dt="2024-05-06T14:14:52.405" v="307" actId="47"/>
          <pc:sldLayoutMkLst>
            <pc:docMk/>
            <pc:sldMasterMk cId="0" sldId="2147483682"/>
            <pc:sldLayoutMk cId="0" sldId="2147483673"/>
          </pc:sldLayoutMkLst>
        </pc:sldLayoutChg>
        <pc:sldLayoutChg chg="del">
          <pc:chgData name="Neha Dixit" userId="b89a3849498d05ab" providerId="LiveId" clId="{6EFF1736-91E0-4774-B248-5CBD4961BCD6}" dt="2024-05-06T14:14:48.141" v="304" actId="47"/>
          <pc:sldLayoutMkLst>
            <pc:docMk/>
            <pc:sldMasterMk cId="0" sldId="2147483682"/>
            <pc:sldLayoutMk cId="0" sldId="2147483674"/>
          </pc:sldLayoutMkLst>
        </pc:sldLayoutChg>
        <pc:sldLayoutChg chg="del">
          <pc:chgData name="Neha Dixit" userId="b89a3849498d05ab" providerId="LiveId" clId="{6EFF1736-91E0-4774-B248-5CBD4961BCD6}" dt="2024-05-06T14:14:50.223" v="305" actId="47"/>
          <pc:sldLayoutMkLst>
            <pc:docMk/>
            <pc:sldMasterMk cId="0" sldId="2147483682"/>
            <pc:sldLayoutMk cId="0" sldId="2147483675"/>
          </pc:sldLayoutMkLst>
        </pc:sldLayoutChg>
        <pc:sldLayoutChg chg="del">
          <pc:chgData name="Neha Dixit" userId="b89a3849498d05ab" providerId="LiveId" clId="{6EFF1736-91E0-4774-B248-5CBD4961BCD6}" dt="2024-05-06T14:14:53.534" v="309" actId="47"/>
          <pc:sldLayoutMkLst>
            <pc:docMk/>
            <pc:sldMasterMk cId="0" sldId="2147483682"/>
            <pc:sldLayoutMk cId="0" sldId="2147483676"/>
          </pc:sldLayoutMkLst>
        </pc:sldLayoutChg>
        <pc:sldLayoutChg chg="del">
          <pc:chgData name="Neha Dixit" userId="b89a3849498d05ab" providerId="LiveId" clId="{6EFF1736-91E0-4774-B248-5CBD4961BCD6}" dt="2024-05-06T14:15:04.189" v="315" actId="47"/>
          <pc:sldLayoutMkLst>
            <pc:docMk/>
            <pc:sldMasterMk cId="0" sldId="2147483682"/>
            <pc:sldLayoutMk cId="0" sldId="2147483677"/>
          </pc:sldLayoutMkLst>
        </pc:sldLayoutChg>
      </pc:sldMasterChg>
      <pc:sldMasterChg chg="del delSldLayout">
        <pc:chgData name="Neha Dixit" userId="b89a3849498d05ab" providerId="LiveId" clId="{6EFF1736-91E0-4774-B248-5CBD4961BCD6}" dt="2024-05-06T14:15:15.802" v="335" actId="47"/>
        <pc:sldMasterMkLst>
          <pc:docMk/>
          <pc:sldMasterMk cId="0" sldId="2147483683"/>
        </pc:sldMasterMkLst>
        <pc:sldLayoutChg chg="del">
          <pc:chgData name="Neha Dixit" userId="b89a3849498d05ab" providerId="LiveId" clId="{6EFF1736-91E0-4774-B248-5CBD4961BCD6}" dt="2024-05-06T14:15:15.802" v="335" actId="47"/>
          <pc:sldLayoutMkLst>
            <pc:docMk/>
            <pc:sldMasterMk cId="0" sldId="2147483683"/>
            <pc:sldLayoutMk cId="0" sldId="2147483681"/>
          </pc:sldLayoutMkLst>
        </pc:sldLayoutChg>
      </pc:sldMasterChg>
    </pc:docChg>
  </pc:docChgLst>
  <pc:docChgLst>
    <pc:chgData name="Niranjini A" userId="9190875dc953901a" providerId="Windows Live" clId="Web-{E7728B1A-FD1D-4853-BDA5-183B942A82D4}"/>
    <pc:docChg chg="modSld">
      <pc:chgData name="Niranjini A" userId="9190875dc953901a" providerId="Windows Live" clId="Web-{E7728B1A-FD1D-4853-BDA5-183B942A82D4}" dt="2024-04-29T10:02:25.390" v="0" actId="20577"/>
      <pc:docMkLst>
        <pc:docMk/>
      </pc:docMkLst>
      <pc:sldChg chg="modSp">
        <pc:chgData name="Niranjini A" userId="9190875dc953901a" providerId="Windows Live" clId="Web-{E7728B1A-FD1D-4853-BDA5-183B942A82D4}" dt="2024-04-29T10:02:25.390" v="0" actId="20577"/>
        <pc:sldMkLst>
          <pc:docMk/>
          <pc:sldMk cId="0" sldId="267"/>
        </pc:sldMkLst>
        <pc:spChg chg="mod">
          <ac:chgData name="Niranjini A" userId="9190875dc953901a" providerId="Windows Live" clId="Web-{E7728B1A-FD1D-4853-BDA5-183B942A82D4}" dt="2024-04-29T10:02:25.390" v="0" actId="20577"/>
          <ac:spMkLst>
            <pc:docMk/>
            <pc:sldMk cId="0" sldId="267"/>
            <ac:spMk id="445" creationId="{00000000-0000-0000-0000-000000000000}"/>
          </ac:spMkLst>
        </pc:spChg>
      </pc:sldChg>
    </pc:docChg>
  </pc:docChgLst>
  <pc:docChgLst>
    <pc:chgData name="Guest User" providerId="Windows Live" clId="Web-{4B2ED281-E164-4127-B2F7-D4358C2FFA6F}"/>
    <pc:docChg chg="modSld">
      <pc:chgData name="Guest User" userId="" providerId="Windows Live" clId="Web-{4B2ED281-E164-4127-B2F7-D4358C2FFA6F}" dt="2024-04-29T09:08:26.457" v="4" actId="20577"/>
      <pc:docMkLst>
        <pc:docMk/>
      </pc:docMkLst>
      <pc:sldChg chg="modSp">
        <pc:chgData name="Guest User" userId="" providerId="Windows Live" clId="Web-{4B2ED281-E164-4127-B2F7-D4358C2FFA6F}" dt="2024-04-29T09:08:26.457" v="4" actId="20577"/>
        <pc:sldMkLst>
          <pc:docMk/>
          <pc:sldMk cId="0" sldId="265"/>
        </pc:sldMkLst>
        <pc:spChg chg="mod">
          <ac:chgData name="Guest User" userId="" providerId="Windows Live" clId="Web-{4B2ED281-E164-4127-B2F7-D4358C2FFA6F}" dt="2024-04-29T09:08:26.457" v="4" actId="20577"/>
          <ac:spMkLst>
            <pc:docMk/>
            <pc:sldMk cId="0" sldId="265"/>
            <ac:spMk id="4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710ee6ad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710ee6ad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811cd57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811cd57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e710ee6ade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e710ee6ade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710ee6ad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710ee6ad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570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e710ee6ad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e710ee6ad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e710ee6ad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e710ee6ad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863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e710ee6ad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e710ee6ad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882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e710ee6ad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e710ee6ad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26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812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710ee6ade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710ee6ade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e710ee6ade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e710ee6ade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e710ee6ade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e710ee6ade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000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e710ee6ade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e710ee6ade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79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e710ee6ade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e710ee6ade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e710ee6ad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e710ee6ad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13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e710ee6ade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e710ee6ade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710ee6ad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710ee6ad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e710ee6ad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e710ee6ad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710ee6ad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710ee6ad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41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4">
    <p:spTree>
      <p:nvGrpSpPr>
        <p:cNvPr id="1" name="Shape 94"/>
        <p:cNvGrpSpPr/>
        <p:nvPr/>
      </p:nvGrpSpPr>
      <p:grpSpPr>
        <a:xfrm>
          <a:off x="0" y="0"/>
          <a:ext cx="0" cy="0"/>
          <a:chOff x="0" y="0"/>
          <a:chExt cx="0" cy="0"/>
        </a:xfrm>
      </p:grpSpPr>
      <p:sp>
        <p:nvSpPr>
          <p:cNvPr id="95" name="Google Shape;95;p14"/>
          <p:cNvSpPr/>
          <p:nvPr/>
        </p:nvSpPr>
        <p:spPr>
          <a:xfrm rot="10800000">
            <a:off x="7126268" y="-29887"/>
            <a:ext cx="2117712" cy="1377063"/>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10800000">
            <a:off x="-3093192" y="2632759"/>
            <a:ext cx="4684127" cy="3017491"/>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rot="10800000">
            <a:off x="-3346390" y="1967594"/>
            <a:ext cx="5871840" cy="3682656"/>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title"/>
          </p:nvPr>
        </p:nvSpPr>
        <p:spPr>
          <a:xfrm>
            <a:off x="1595700" y="3157300"/>
            <a:ext cx="5952600" cy="3744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100" b="1">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4"/>
          <p:cNvSpPr txBox="1">
            <a:spLocks noGrp="1"/>
          </p:cNvSpPr>
          <p:nvPr>
            <p:ph type="subTitle" idx="1"/>
          </p:nvPr>
        </p:nvSpPr>
        <p:spPr>
          <a:xfrm>
            <a:off x="1595700" y="1611800"/>
            <a:ext cx="5951400" cy="1293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sz="2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7"/>
        <p:cNvGrpSpPr/>
        <p:nvPr/>
      </p:nvGrpSpPr>
      <p:grpSpPr>
        <a:xfrm>
          <a:off x="0" y="0"/>
          <a:ext cx="0" cy="0"/>
          <a:chOff x="0" y="0"/>
          <a:chExt cx="0" cy="0"/>
        </a:xfrm>
      </p:grpSpPr>
      <p:sp>
        <p:nvSpPr>
          <p:cNvPr id="108" name="Google Shape;108;p16"/>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778249" y="3718907"/>
            <a:ext cx="23094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2" name="Google Shape;112;p16"/>
          <p:cNvSpPr txBox="1">
            <a:spLocks noGrp="1"/>
          </p:cNvSpPr>
          <p:nvPr>
            <p:ph type="title" idx="2"/>
          </p:nvPr>
        </p:nvSpPr>
        <p:spPr>
          <a:xfrm>
            <a:off x="3415350"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3415350"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4" name="Google Shape;114;p16"/>
          <p:cNvSpPr txBox="1">
            <a:spLocks noGrp="1"/>
          </p:cNvSpPr>
          <p:nvPr>
            <p:ph type="title" idx="4"/>
          </p:nvPr>
        </p:nvSpPr>
        <p:spPr>
          <a:xfrm>
            <a:off x="6031851"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6031851"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5"/>
        <p:cNvGrpSpPr/>
        <p:nvPr/>
      </p:nvGrpSpPr>
      <p:grpSpPr>
        <a:xfrm>
          <a:off x="0" y="0"/>
          <a:ext cx="0" cy="0"/>
          <a:chOff x="0" y="0"/>
          <a:chExt cx="0" cy="0"/>
        </a:xfrm>
      </p:grpSpPr>
      <p:sp>
        <p:nvSpPr>
          <p:cNvPr id="126" name="Google Shape;126;p1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4942838" y="1440719"/>
            <a:ext cx="3264300" cy="4071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31" name="Google Shape;131;p18"/>
          <p:cNvSpPr txBox="1">
            <a:spLocks noGrp="1"/>
          </p:cNvSpPr>
          <p:nvPr>
            <p:ph type="subTitle" idx="1"/>
          </p:nvPr>
        </p:nvSpPr>
        <p:spPr>
          <a:xfrm>
            <a:off x="4942388" y="1936372"/>
            <a:ext cx="3265200" cy="1766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132"/>
        <p:cNvGrpSpPr/>
        <p:nvPr/>
      </p:nvGrpSpPr>
      <p:grpSpPr>
        <a:xfrm>
          <a:off x="0" y="0"/>
          <a:ext cx="0" cy="0"/>
          <a:chOff x="0" y="0"/>
          <a:chExt cx="0" cy="0"/>
        </a:xfrm>
      </p:grpSpPr>
      <p:sp>
        <p:nvSpPr>
          <p:cNvPr id="133" name="Google Shape;133;p19"/>
          <p:cNvSpPr/>
          <p:nvPr/>
        </p:nvSpPr>
        <p:spPr>
          <a:xfrm>
            <a:off x="3929675" y="4535527"/>
            <a:ext cx="4002127" cy="748110"/>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40125" y="-49167"/>
            <a:ext cx="2605145" cy="65096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7615100" y="3954513"/>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flipH="1">
            <a:off x="-79600" y="-109724"/>
            <a:ext cx="2755853" cy="596752"/>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title"/>
          </p:nvPr>
        </p:nvSpPr>
        <p:spPr>
          <a:xfrm>
            <a:off x="905375" y="2156701"/>
            <a:ext cx="2094000" cy="411600"/>
          </a:xfrm>
          <a:prstGeom prst="rect">
            <a:avLst/>
          </a:prstGeom>
        </p:spPr>
        <p:txBody>
          <a:bodyPr spcFirstLastPara="1" wrap="square" lIns="0" tIns="0" rIns="0" bIns="0" anchor="ctr" anchorCtr="0">
            <a:noAutofit/>
          </a:bodyPr>
          <a:lstStyle>
            <a:lvl1pPr lvl="0" algn="l"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9"/>
          <p:cNvSpPr txBox="1">
            <a:spLocks noGrp="1"/>
          </p:cNvSpPr>
          <p:nvPr>
            <p:ph type="subTitle" idx="1"/>
          </p:nvPr>
        </p:nvSpPr>
        <p:spPr>
          <a:xfrm>
            <a:off x="907862" y="2737725"/>
            <a:ext cx="2093100" cy="1023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19"/>
          <p:cNvSpPr txBox="1">
            <a:spLocks noGrp="1"/>
          </p:cNvSpPr>
          <p:nvPr>
            <p:ph type="title" idx="2"/>
          </p:nvPr>
        </p:nvSpPr>
        <p:spPr>
          <a:xfrm>
            <a:off x="6144625" y="2015125"/>
            <a:ext cx="2094000" cy="411600"/>
          </a:xfrm>
          <a:prstGeom prst="rect">
            <a:avLst/>
          </a:prstGeom>
        </p:spPr>
        <p:txBody>
          <a:bodyPr spcFirstLastPara="1" wrap="square" lIns="0" tIns="0" rIns="0" bIns="0" anchor="ctr" anchorCtr="0">
            <a:noAutofit/>
          </a:bodyPr>
          <a:lstStyle>
            <a:lvl1pPr lvl="0" algn="r"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9"/>
          <p:cNvSpPr txBox="1">
            <a:spLocks noGrp="1"/>
          </p:cNvSpPr>
          <p:nvPr>
            <p:ph type="subTitle" idx="3"/>
          </p:nvPr>
        </p:nvSpPr>
        <p:spPr>
          <a:xfrm>
            <a:off x="6144637" y="2589995"/>
            <a:ext cx="2094000" cy="1024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1" name="Google Shape;141;p19"/>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42"/>
        <p:cNvGrpSpPr/>
        <p:nvPr/>
      </p:nvGrpSpPr>
      <p:grpSpPr>
        <a:xfrm>
          <a:off x="0" y="0"/>
          <a:ext cx="0" cy="0"/>
          <a:chOff x="0" y="0"/>
          <a:chExt cx="0" cy="0"/>
        </a:xfrm>
      </p:grpSpPr>
      <p:sp>
        <p:nvSpPr>
          <p:cNvPr id="143" name="Google Shape;143;p20"/>
          <p:cNvSpPr/>
          <p:nvPr/>
        </p:nvSpPr>
        <p:spPr>
          <a:xfrm>
            <a:off x="-804300" y="4317374"/>
            <a:ext cx="2023768" cy="13159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3180931">
            <a:off x="6093995" y="-214534"/>
            <a:ext cx="3897900" cy="199199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0"/>
          <p:cNvSpPr txBox="1">
            <a:spLocks noGrp="1"/>
          </p:cNvSpPr>
          <p:nvPr>
            <p:ph type="title" idx="2"/>
          </p:nvPr>
        </p:nvSpPr>
        <p:spPr>
          <a:xfrm>
            <a:off x="13076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0"/>
          <p:cNvSpPr txBox="1">
            <a:spLocks noGrp="1"/>
          </p:cNvSpPr>
          <p:nvPr>
            <p:ph type="subTitle" idx="1"/>
          </p:nvPr>
        </p:nvSpPr>
        <p:spPr>
          <a:xfrm>
            <a:off x="13056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20"/>
          <p:cNvSpPr txBox="1">
            <a:spLocks noGrp="1"/>
          </p:cNvSpPr>
          <p:nvPr>
            <p:ph type="title" idx="3" hasCustomPrompt="1"/>
          </p:nvPr>
        </p:nvSpPr>
        <p:spPr>
          <a:xfrm>
            <a:off x="18315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0" name="Google Shape;150;p20"/>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0"/>
          <p:cNvSpPr txBox="1">
            <a:spLocks noGrp="1"/>
          </p:cNvSpPr>
          <p:nvPr>
            <p:ph type="subTitle" idx="5"/>
          </p:nvPr>
        </p:nvSpPr>
        <p:spPr>
          <a:xfrm>
            <a:off x="362820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20"/>
          <p:cNvSpPr txBox="1">
            <a:spLocks noGrp="1"/>
          </p:cNvSpPr>
          <p:nvPr>
            <p:ph type="title" idx="6" hasCustomPrompt="1"/>
          </p:nvPr>
        </p:nvSpPr>
        <p:spPr>
          <a:xfrm>
            <a:off x="4154100" y="1571491"/>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3" name="Google Shape;153;p20"/>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0"/>
          <p:cNvSpPr txBox="1">
            <a:spLocks noGrp="1"/>
          </p:cNvSpPr>
          <p:nvPr>
            <p:ph type="subTitle" idx="8"/>
          </p:nvPr>
        </p:nvSpPr>
        <p:spPr>
          <a:xfrm>
            <a:off x="59507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5" name="Google Shape;155;p20"/>
          <p:cNvSpPr txBox="1">
            <a:spLocks noGrp="1"/>
          </p:cNvSpPr>
          <p:nvPr>
            <p:ph type="title" idx="9" hasCustomPrompt="1"/>
          </p:nvPr>
        </p:nvSpPr>
        <p:spPr>
          <a:xfrm>
            <a:off x="64766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62"/>
        <p:cNvGrpSpPr/>
        <p:nvPr/>
      </p:nvGrpSpPr>
      <p:grpSpPr>
        <a:xfrm>
          <a:off x="0" y="0"/>
          <a:ext cx="0" cy="0"/>
          <a:chOff x="0" y="0"/>
          <a:chExt cx="0" cy="0"/>
        </a:xfrm>
      </p:grpSpPr>
      <p:sp>
        <p:nvSpPr>
          <p:cNvPr id="163" name="Google Shape;163;p22"/>
          <p:cNvSpPr/>
          <p:nvPr/>
        </p:nvSpPr>
        <p:spPr>
          <a:xfrm>
            <a:off x="-112000" y="-808350"/>
            <a:ext cx="2045324" cy="219698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6107775" y="-14177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138925" y="467890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2"/>
          <p:cNvSpPr/>
          <p:nvPr/>
        </p:nvSpPr>
        <p:spPr>
          <a:xfrm rot="10800000">
            <a:off x="6981453" y="4599035"/>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68"/>
        <p:cNvGrpSpPr/>
        <p:nvPr/>
      </p:nvGrpSpPr>
      <p:grpSpPr>
        <a:xfrm>
          <a:off x="0" y="0"/>
          <a:ext cx="0" cy="0"/>
          <a:chOff x="0" y="0"/>
          <a:chExt cx="0" cy="0"/>
        </a:xfrm>
      </p:grpSpPr>
      <p:sp>
        <p:nvSpPr>
          <p:cNvPr id="169" name="Google Shape;169;p23"/>
          <p:cNvSpPr/>
          <p:nvPr/>
        </p:nvSpPr>
        <p:spPr>
          <a:xfrm flipH="1">
            <a:off x="8110630" y="-463650"/>
            <a:ext cx="2045324" cy="219698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flipH="1">
            <a:off x="-2205846" y="-3797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flipH="1">
            <a:off x="6875929" y="48373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3"/>
          <p:cNvSpPr/>
          <p:nvPr/>
        </p:nvSpPr>
        <p:spPr>
          <a:xfrm rot="10800000" flipH="1">
            <a:off x="-1878175" y="4448485"/>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174"/>
        <p:cNvGrpSpPr/>
        <p:nvPr/>
      </p:nvGrpSpPr>
      <p:grpSpPr>
        <a:xfrm>
          <a:off x="0" y="0"/>
          <a:ext cx="0" cy="0"/>
          <a:chOff x="0" y="0"/>
          <a:chExt cx="0" cy="0"/>
        </a:xfrm>
      </p:grpSpPr>
      <p:sp>
        <p:nvSpPr>
          <p:cNvPr id="175" name="Google Shape;175;p24"/>
          <p:cNvSpPr/>
          <p:nvPr/>
        </p:nvSpPr>
        <p:spPr>
          <a:xfrm>
            <a:off x="-66075" y="-105750"/>
            <a:ext cx="2992011" cy="129050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828325" y="-294825"/>
            <a:ext cx="1730425" cy="1563650"/>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78150" y="4396125"/>
            <a:ext cx="1569328" cy="802086"/>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rot="8999926">
            <a:off x="7710879" y="3997770"/>
            <a:ext cx="2034125" cy="147015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rot="10800000">
            <a:off x="8047508" y="-25560"/>
            <a:ext cx="1178967" cy="766635"/>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24"/>
          <p:cNvSpPr txBox="1">
            <a:spLocks noGrp="1"/>
          </p:cNvSpPr>
          <p:nvPr>
            <p:ph type="title" idx="2"/>
          </p:nvPr>
        </p:nvSpPr>
        <p:spPr>
          <a:xfrm>
            <a:off x="960788"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4"/>
          <p:cNvSpPr txBox="1">
            <a:spLocks noGrp="1"/>
          </p:cNvSpPr>
          <p:nvPr>
            <p:ph type="subTitle" idx="1"/>
          </p:nvPr>
        </p:nvSpPr>
        <p:spPr>
          <a:xfrm>
            <a:off x="961388" y="3151350"/>
            <a:ext cx="2266500" cy="777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3" name="Google Shape;183;p24"/>
          <p:cNvSpPr txBox="1">
            <a:spLocks noGrp="1"/>
          </p:cNvSpPr>
          <p:nvPr>
            <p:ph type="title" idx="3"/>
          </p:nvPr>
        </p:nvSpPr>
        <p:spPr>
          <a:xfrm>
            <a:off x="3438150"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subTitle" idx="4"/>
          </p:nvPr>
        </p:nvSpPr>
        <p:spPr>
          <a:xfrm>
            <a:off x="3438150" y="1605575"/>
            <a:ext cx="2267700" cy="7773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5" name="Google Shape;185;p24"/>
          <p:cNvSpPr txBox="1">
            <a:spLocks noGrp="1"/>
          </p:cNvSpPr>
          <p:nvPr>
            <p:ph type="title" idx="5"/>
          </p:nvPr>
        </p:nvSpPr>
        <p:spPr>
          <a:xfrm>
            <a:off x="5866850"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24"/>
          <p:cNvSpPr txBox="1">
            <a:spLocks noGrp="1"/>
          </p:cNvSpPr>
          <p:nvPr>
            <p:ph type="subTitle" idx="6"/>
          </p:nvPr>
        </p:nvSpPr>
        <p:spPr>
          <a:xfrm>
            <a:off x="5864900" y="3151350"/>
            <a:ext cx="2267700" cy="775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268"/>
        <p:cNvGrpSpPr/>
        <p:nvPr/>
      </p:nvGrpSpPr>
      <p:grpSpPr>
        <a:xfrm>
          <a:off x="0" y="0"/>
          <a:ext cx="0" cy="0"/>
          <a:chOff x="0" y="0"/>
          <a:chExt cx="0" cy="0"/>
        </a:xfrm>
      </p:grpSpPr>
      <p:sp>
        <p:nvSpPr>
          <p:cNvPr id="269" name="Google Shape;269;p32"/>
          <p:cNvSpPr/>
          <p:nvPr/>
        </p:nvSpPr>
        <p:spPr>
          <a:xfrm>
            <a:off x="8021050" y="-1193075"/>
            <a:ext cx="1649771" cy="4899744"/>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7431550" y="3039525"/>
            <a:ext cx="1103463" cy="1065506"/>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5887000" y="3518888"/>
            <a:ext cx="4050309" cy="207011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7079633" y="2940075"/>
            <a:ext cx="2547800" cy="245471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rot="5400000">
            <a:off x="-2408215" y="1095176"/>
            <a:ext cx="5950091" cy="111223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rot="10035811">
            <a:off x="-956817" y="-1268"/>
            <a:ext cx="2478412" cy="2387858"/>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rot="7254111">
            <a:off x="317774" y="1904531"/>
            <a:ext cx="701392" cy="689742"/>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txBox="1">
            <a:spLocks noGrp="1"/>
          </p:cNvSpPr>
          <p:nvPr>
            <p:ph type="title"/>
          </p:nvPr>
        </p:nvSpPr>
        <p:spPr>
          <a:xfrm>
            <a:off x="2642550" y="789725"/>
            <a:ext cx="3858900" cy="747600"/>
          </a:xfrm>
          <a:prstGeom prst="rect">
            <a:avLst/>
          </a:prstGeom>
        </p:spPr>
        <p:txBody>
          <a:bodyPr spcFirstLastPara="1" wrap="square" lIns="0" tIns="0" rIns="0" bIns="0" anchor="t" anchorCtr="0">
            <a:noAutofit/>
          </a:bodyPr>
          <a:lstStyle>
            <a:lvl1pPr lvl="0" algn="ctr" rtl="0">
              <a:lnSpc>
                <a:spcPct val="90000"/>
              </a:lnSpc>
              <a:spcBef>
                <a:spcPts val="0"/>
              </a:spcBef>
              <a:spcAft>
                <a:spcPts val="0"/>
              </a:spcAft>
              <a:buSzPts val="5200"/>
              <a:buFont typeface="Commissioner"/>
              <a:buNone/>
              <a:defRPr sz="5600">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a:endParaRPr/>
          </a:p>
        </p:txBody>
      </p:sp>
      <p:sp>
        <p:nvSpPr>
          <p:cNvPr id="277" name="Google Shape;277;p32"/>
          <p:cNvSpPr txBox="1">
            <a:spLocks noGrp="1"/>
          </p:cNvSpPr>
          <p:nvPr>
            <p:ph type="subTitle" idx="1"/>
          </p:nvPr>
        </p:nvSpPr>
        <p:spPr>
          <a:xfrm>
            <a:off x="2642550" y="1771376"/>
            <a:ext cx="3858900" cy="358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atin typeface="Syne SemiBold"/>
                <a:ea typeface="Syne SemiBold"/>
                <a:cs typeface="Syne SemiBold"/>
                <a:sym typeface="Syne SemiBold"/>
              </a:defRPr>
            </a:lvl1pPr>
            <a:lvl2pPr lvl="1" algn="ctr" rtl="0">
              <a:lnSpc>
                <a:spcPct val="100000"/>
              </a:lnSpc>
              <a:spcBef>
                <a:spcPts val="0"/>
              </a:spcBef>
              <a:spcAft>
                <a:spcPts val="0"/>
              </a:spcAft>
              <a:buSzPts val="2100"/>
              <a:buFont typeface="Roboto"/>
              <a:buNone/>
              <a:defRPr sz="2100" b="1">
                <a:latin typeface="Roboto"/>
                <a:ea typeface="Roboto"/>
                <a:cs typeface="Roboto"/>
                <a:sym typeface="Roboto"/>
              </a:defRPr>
            </a:lvl2pPr>
            <a:lvl3pPr lvl="2" algn="ctr" rtl="0">
              <a:lnSpc>
                <a:spcPct val="100000"/>
              </a:lnSpc>
              <a:spcBef>
                <a:spcPts val="0"/>
              </a:spcBef>
              <a:spcAft>
                <a:spcPts val="0"/>
              </a:spcAft>
              <a:buSzPts val="2100"/>
              <a:buFont typeface="Roboto"/>
              <a:buNone/>
              <a:defRPr sz="2100" b="1">
                <a:latin typeface="Roboto"/>
                <a:ea typeface="Roboto"/>
                <a:cs typeface="Roboto"/>
                <a:sym typeface="Roboto"/>
              </a:defRPr>
            </a:lvl3pPr>
            <a:lvl4pPr lvl="3" algn="ctr" rtl="0">
              <a:lnSpc>
                <a:spcPct val="100000"/>
              </a:lnSpc>
              <a:spcBef>
                <a:spcPts val="0"/>
              </a:spcBef>
              <a:spcAft>
                <a:spcPts val="0"/>
              </a:spcAft>
              <a:buSzPts val="2100"/>
              <a:buFont typeface="Roboto"/>
              <a:buNone/>
              <a:defRPr sz="2100" b="1">
                <a:latin typeface="Roboto"/>
                <a:ea typeface="Roboto"/>
                <a:cs typeface="Roboto"/>
                <a:sym typeface="Roboto"/>
              </a:defRPr>
            </a:lvl4pPr>
            <a:lvl5pPr lvl="4" algn="ctr" rtl="0">
              <a:lnSpc>
                <a:spcPct val="100000"/>
              </a:lnSpc>
              <a:spcBef>
                <a:spcPts val="0"/>
              </a:spcBef>
              <a:spcAft>
                <a:spcPts val="0"/>
              </a:spcAft>
              <a:buSzPts val="2100"/>
              <a:buFont typeface="Roboto"/>
              <a:buNone/>
              <a:defRPr sz="2100" b="1">
                <a:latin typeface="Roboto"/>
                <a:ea typeface="Roboto"/>
                <a:cs typeface="Roboto"/>
                <a:sym typeface="Roboto"/>
              </a:defRPr>
            </a:lvl5pPr>
            <a:lvl6pPr lvl="5" algn="ctr" rtl="0">
              <a:lnSpc>
                <a:spcPct val="100000"/>
              </a:lnSpc>
              <a:spcBef>
                <a:spcPts val="0"/>
              </a:spcBef>
              <a:spcAft>
                <a:spcPts val="0"/>
              </a:spcAft>
              <a:buSzPts val="2100"/>
              <a:buFont typeface="Roboto"/>
              <a:buNone/>
              <a:defRPr sz="2100" b="1">
                <a:latin typeface="Roboto"/>
                <a:ea typeface="Roboto"/>
                <a:cs typeface="Roboto"/>
                <a:sym typeface="Roboto"/>
              </a:defRPr>
            </a:lvl6pPr>
            <a:lvl7pPr lvl="6" algn="ctr" rtl="0">
              <a:lnSpc>
                <a:spcPct val="100000"/>
              </a:lnSpc>
              <a:spcBef>
                <a:spcPts val="0"/>
              </a:spcBef>
              <a:spcAft>
                <a:spcPts val="0"/>
              </a:spcAft>
              <a:buSzPts val="2100"/>
              <a:buFont typeface="Roboto"/>
              <a:buNone/>
              <a:defRPr sz="2100" b="1">
                <a:latin typeface="Roboto"/>
                <a:ea typeface="Roboto"/>
                <a:cs typeface="Roboto"/>
                <a:sym typeface="Roboto"/>
              </a:defRPr>
            </a:lvl7pPr>
            <a:lvl8pPr lvl="7" algn="ctr" rtl="0">
              <a:lnSpc>
                <a:spcPct val="100000"/>
              </a:lnSpc>
              <a:spcBef>
                <a:spcPts val="0"/>
              </a:spcBef>
              <a:spcAft>
                <a:spcPts val="0"/>
              </a:spcAft>
              <a:buSzPts val="2100"/>
              <a:buFont typeface="Roboto"/>
              <a:buNone/>
              <a:defRPr sz="2100" b="1">
                <a:latin typeface="Roboto"/>
                <a:ea typeface="Roboto"/>
                <a:cs typeface="Roboto"/>
                <a:sym typeface="Roboto"/>
              </a:defRPr>
            </a:lvl8pPr>
            <a:lvl9pPr lvl="8" algn="ctr" rtl="0">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278" name="Google Shape;278;p32"/>
          <p:cNvSpPr txBox="1">
            <a:spLocks noGrp="1"/>
          </p:cNvSpPr>
          <p:nvPr>
            <p:ph type="subTitle" idx="2"/>
          </p:nvPr>
        </p:nvSpPr>
        <p:spPr>
          <a:xfrm>
            <a:off x="2642550" y="2155425"/>
            <a:ext cx="3858900" cy="9324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1600"/>
            </a:lvl1pPr>
            <a:lvl2pPr lvl="1" algn="ctr" rtl="0">
              <a:lnSpc>
                <a:spcPct val="100000"/>
              </a:lnSpc>
              <a:spcBef>
                <a:spcPts val="0"/>
              </a:spcBef>
              <a:spcAft>
                <a:spcPts val="0"/>
              </a:spcAft>
              <a:buSzPts val="2100"/>
              <a:buFont typeface="Roboto"/>
              <a:buNone/>
              <a:defRPr sz="2100">
                <a:latin typeface="Roboto"/>
                <a:ea typeface="Roboto"/>
                <a:cs typeface="Roboto"/>
                <a:sym typeface="Roboto"/>
              </a:defRPr>
            </a:lvl2pPr>
            <a:lvl3pPr lvl="2" algn="ctr" rtl="0">
              <a:lnSpc>
                <a:spcPct val="100000"/>
              </a:lnSpc>
              <a:spcBef>
                <a:spcPts val="0"/>
              </a:spcBef>
              <a:spcAft>
                <a:spcPts val="0"/>
              </a:spcAft>
              <a:buSzPts val="2100"/>
              <a:buFont typeface="Roboto"/>
              <a:buNone/>
              <a:defRPr sz="2100">
                <a:latin typeface="Roboto"/>
                <a:ea typeface="Roboto"/>
                <a:cs typeface="Roboto"/>
                <a:sym typeface="Roboto"/>
              </a:defRPr>
            </a:lvl3pPr>
            <a:lvl4pPr lvl="3" algn="ctr" rtl="0">
              <a:lnSpc>
                <a:spcPct val="100000"/>
              </a:lnSpc>
              <a:spcBef>
                <a:spcPts val="0"/>
              </a:spcBef>
              <a:spcAft>
                <a:spcPts val="0"/>
              </a:spcAft>
              <a:buSzPts val="2100"/>
              <a:buFont typeface="Roboto"/>
              <a:buNone/>
              <a:defRPr sz="2100">
                <a:latin typeface="Roboto"/>
                <a:ea typeface="Roboto"/>
                <a:cs typeface="Roboto"/>
                <a:sym typeface="Roboto"/>
              </a:defRPr>
            </a:lvl4pPr>
            <a:lvl5pPr lvl="4" algn="ctr" rtl="0">
              <a:lnSpc>
                <a:spcPct val="100000"/>
              </a:lnSpc>
              <a:spcBef>
                <a:spcPts val="0"/>
              </a:spcBef>
              <a:spcAft>
                <a:spcPts val="0"/>
              </a:spcAft>
              <a:buSzPts val="2100"/>
              <a:buFont typeface="Roboto"/>
              <a:buNone/>
              <a:defRPr sz="2100">
                <a:latin typeface="Roboto"/>
                <a:ea typeface="Roboto"/>
                <a:cs typeface="Roboto"/>
                <a:sym typeface="Roboto"/>
              </a:defRPr>
            </a:lvl5pPr>
            <a:lvl6pPr lvl="5" algn="ctr" rtl="0">
              <a:lnSpc>
                <a:spcPct val="100000"/>
              </a:lnSpc>
              <a:spcBef>
                <a:spcPts val="0"/>
              </a:spcBef>
              <a:spcAft>
                <a:spcPts val="0"/>
              </a:spcAft>
              <a:buSzPts val="2100"/>
              <a:buFont typeface="Roboto"/>
              <a:buNone/>
              <a:defRPr sz="2100">
                <a:latin typeface="Roboto"/>
                <a:ea typeface="Roboto"/>
                <a:cs typeface="Roboto"/>
                <a:sym typeface="Roboto"/>
              </a:defRPr>
            </a:lvl6pPr>
            <a:lvl7pPr lvl="6" algn="ctr" rtl="0">
              <a:lnSpc>
                <a:spcPct val="100000"/>
              </a:lnSpc>
              <a:spcBef>
                <a:spcPts val="0"/>
              </a:spcBef>
              <a:spcAft>
                <a:spcPts val="0"/>
              </a:spcAft>
              <a:buSzPts val="2100"/>
              <a:buFont typeface="Roboto"/>
              <a:buNone/>
              <a:defRPr sz="2100">
                <a:latin typeface="Roboto"/>
                <a:ea typeface="Roboto"/>
                <a:cs typeface="Roboto"/>
                <a:sym typeface="Roboto"/>
              </a:defRPr>
            </a:lvl7pPr>
            <a:lvl8pPr lvl="7" algn="ctr" rtl="0">
              <a:lnSpc>
                <a:spcPct val="100000"/>
              </a:lnSpc>
              <a:spcBef>
                <a:spcPts val="0"/>
              </a:spcBef>
              <a:spcAft>
                <a:spcPts val="0"/>
              </a:spcAft>
              <a:buSzPts val="2100"/>
              <a:buFont typeface="Roboto"/>
              <a:buNone/>
              <a:defRPr sz="2100">
                <a:latin typeface="Roboto"/>
                <a:ea typeface="Roboto"/>
                <a:cs typeface="Roboto"/>
                <a:sym typeface="Roboto"/>
              </a:defRPr>
            </a:lvl8pPr>
            <a:lvl9pPr lvl="8" algn="ctr" rtl="0">
              <a:lnSpc>
                <a:spcPct val="100000"/>
              </a:lnSpc>
              <a:spcBef>
                <a:spcPts val="0"/>
              </a:spcBef>
              <a:spcAft>
                <a:spcPts val="0"/>
              </a:spcAft>
              <a:buSzPts val="2100"/>
              <a:buFont typeface="Roboto"/>
              <a:buNone/>
              <a:defRPr sz="2100">
                <a:latin typeface="Roboto"/>
                <a:ea typeface="Roboto"/>
                <a:cs typeface="Roboto"/>
                <a:sym typeface="Roboto"/>
              </a:defRPr>
            </a:lvl9pPr>
          </a:lstStyle>
          <a:p>
            <a:endParaRPr/>
          </a:p>
        </p:txBody>
      </p:sp>
      <p:sp>
        <p:nvSpPr>
          <p:cNvPr id="279" name="Google Shape;279;p32"/>
          <p:cNvSpPr txBox="1"/>
          <p:nvPr/>
        </p:nvSpPr>
        <p:spPr>
          <a:xfrm>
            <a:off x="2827500" y="3611875"/>
            <a:ext cx="3489000" cy="70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 sz="1200">
                <a:solidFill>
                  <a:schemeClr val="dk1"/>
                </a:solidFill>
                <a:latin typeface="Syne"/>
                <a:ea typeface="Syne"/>
                <a:cs typeface="Syne"/>
                <a:sym typeface="Syne"/>
              </a:rPr>
              <a:t>CREDITS: This presentation template was created by </a:t>
            </a:r>
            <a:r>
              <a:rPr lang="en" sz="1200" b="1">
                <a:solidFill>
                  <a:schemeClr val="dk1"/>
                </a:solidFill>
                <a:uFill>
                  <a:noFill/>
                </a:uFill>
                <a:latin typeface="Syne"/>
                <a:ea typeface="Syne"/>
                <a:cs typeface="Syne"/>
                <a:sym typeface="Syne"/>
                <a:hlinkClick r:id="rId2">
                  <a:extLst>
                    <a:ext uri="{A12FA001-AC4F-418D-AE19-62706E023703}">
                      <ahyp:hlinkClr xmlns:ahyp="http://schemas.microsoft.com/office/drawing/2018/hyperlinkcolor" xmlns="" val="tx"/>
                    </a:ext>
                  </a:extLst>
                </a:hlinkClick>
              </a:rPr>
              <a:t>Slidesgo</a:t>
            </a:r>
            <a:r>
              <a:rPr lang="en" sz="1200">
                <a:solidFill>
                  <a:schemeClr val="dk1"/>
                </a:solidFill>
                <a:latin typeface="Syne"/>
                <a:ea typeface="Syne"/>
                <a:cs typeface="Syne"/>
                <a:sym typeface="Syne"/>
              </a:rPr>
              <a:t>, including icons by </a:t>
            </a:r>
            <a:r>
              <a:rPr lang="en" sz="1200" b="1">
                <a:solidFill>
                  <a:schemeClr val="dk1"/>
                </a:solidFill>
                <a:uFill>
                  <a:noFill/>
                </a:uFill>
                <a:latin typeface="Syne"/>
                <a:ea typeface="Syne"/>
                <a:cs typeface="Syne"/>
                <a:sym typeface="Syne"/>
                <a:hlinkClick r:id="rId3">
                  <a:extLst>
                    <a:ext uri="{A12FA001-AC4F-418D-AE19-62706E023703}">
                      <ahyp:hlinkClr xmlns:ahyp="http://schemas.microsoft.com/office/drawing/2018/hyperlinkcolor" xmlns="" val="tx"/>
                    </a:ext>
                  </a:extLst>
                </a:hlinkClick>
              </a:rPr>
              <a:t>Flaticon</a:t>
            </a:r>
            <a:r>
              <a:rPr lang="en" sz="1200">
                <a:solidFill>
                  <a:schemeClr val="dk1"/>
                </a:solidFill>
                <a:latin typeface="Syne"/>
                <a:ea typeface="Syne"/>
                <a:cs typeface="Syne"/>
                <a:sym typeface="Syne"/>
              </a:rPr>
              <a:t>, and infographics &amp; images by </a:t>
            </a:r>
            <a:r>
              <a:rPr lang="en" sz="1200" b="1">
                <a:solidFill>
                  <a:schemeClr val="dk1"/>
                </a:solidFill>
                <a:uFill>
                  <a:noFill/>
                </a:uFill>
                <a:latin typeface="Syne"/>
                <a:ea typeface="Syne"/>
                <a:cs typeface="Syne"/>
                <a:sym typeface="Syne"/>
                <a:hlinkClick r:id="rId4">
                  <a:extLst>
                    <a:ext uri="{A12FA001-AC4F-418D-AE19-62706E023703}">
                      <ahyp:hlinkClr xmlns:ahyp="http://schemas.microsoft.com/office/drawing/2018/hyperlinkcolor" xmlns="" val="tx"/>
                    </a:ext>
                  </a:extLst>
                </a:hlinkClick>
              </a:rPr>
              <a:t>Freepik</a:t>
            </a:r>
            <a:r>
              <a:rPr lang="en" sz="1200">
                <a:solidFill>
                  <a:schemeClr val="dk1"/>
                </a:solidFill>
                <a:latin typeface="Syne"/>
                <a:ea typeface="Syne"/>
                <a:cs typeface="Syne"/>
                <a:sym typeface="Syne"/>
              </a:rPr>
              <a:t> </a:t>
            </a:r>
            <a:endParaRPr sz="1200">
              <a:solidFill>
                <a:schemeClr val="dk1"/>
              </a:solidFill>
              <a:latin typeface="Syne"/>
              <a:ea typeface="Syne"/>
              <a:cs typeface="Syne"/>
              <a:sym typeface="Syne"/>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583825"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06900" y="-25977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4"/>
          <p:cNvSpPr txBox="1">
            <a:spLocks noGrp="1"/>
          </p:cNvSpPr>
          <p:nvPr>
            <p:ph type="subTitle" idx="1"/>
          </p:nvPr>
        </p:nvSpPr>
        <p:spPr>
          <a:xfrm>
            <a:off x="713200" y="1525025"/>
            <a:ext cx="7717500" cy="3169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AutoNum type="arabicPeriod"/>
              <a:defRPr sz="1200"/>
            </a:lvl1pPr>
            <a:lvl2pPr lvl="1" rtl="0">
              <a:lnSpc>
                <a:spcPct val="100000"/>
              </a:lnSpc>
              <a:spcBef>
                <a:spcPts val="0"/>
              </a:spcBef>
              <a:spcAft>
                <a:spcPts val="0"/>
              </a:spcAft>
              <a:buSzPts val="1400"/>
              <a:buAutoNum type="alphaLcPeriod"/>
              <a:defRPr sz="1200"/>
            </a:lvl2pPr>
            <a:lvl3pPr lvl="2" rtl="0">
              <a:lnSpc>
                <a:spcPct val="100000"/>
              </a:lnSpc>
              <a:spcBef>
                <a:spcPts val="0"/>
              </a:spcBef>
              <a:spcAft>
                <a:spcPts val="0"/>
              </a:spcAft>
              <a:buSzPts val="1400"/>
              <a:buAutoNum type="romanLcPeriod"/>
              <a:defRPr sz="1200"/>
            </a:lvl3pPr>
            <a:lvl4pPr lvl="3" rtl="0">
              <a:lnSpc>
                <a:spcPct val="100000"/>
              </a:lnSpc>
              <a:spcBef>
                <a:spcPts val="0"/>
              </a:spcBef>
              <a:spcAft>
                <a:spcPts val="0"/>
              </a:spcAft>
              <a:buSzPts val="1400"/>
              <a:buAutoNum type="arabicPeriod"/>
              <a:defRPr sz="1200"/>
            </a:lvl4pPr>
            <a:lvl5pPr lvl="4" rtl="0">
              <a:lnSpc>
                <a:spcPct val="100000"/>
              </a:lnSpc>
              <a:spcBef>
                <a:spcPts val="0"/>
              </a:spcBef>
              <a:spcAft>
                <a:spcPts val="0"/>
              </a:spcAft>
              <a:buSzPts val="1400"/>
              <a:buAutoNum type="alphaLcPeriod"/>
              <a:defRPr sz="1200"/>
            </a:lvl5pPr>
            <a:lvl6pPr lvl="5" rtl="0">
              <a:lnSpc>
                <a:spcPct val="100000"/>
              </a:lnSpc>
              <a:spcBef>
                <a:spcPts val="0"/>
              </a:spcBef>
              <a:spcAft>
                <a:spcPts val="0"/>
              </a:spcAft>
              <a:buSzPts val="1400"/>
              <a:buAutoNum type="romanLcPeriod"/>
              <a:defRPr sz="1200"/>
            </a:lvl6pPr>
            <a:lvl7pPr lvl="6" rtl="0">
              <a:lnSpc>
                <a:spcPct val="100000"/>
              </a:lnSpc>
              <a:spcBef>
                <a:spcPts val="0"/>
              </a:spcBef>
              <a:spcAft>
                <a:spcPts val="0"/>
              </a:spcAft>
              <a:buSzPts val="1400"/>
              <a:buAutoNum type="arabicPeriod"/>
              <a:defRPr sz="1200"/>
            </a:lvl7pPr>
            <a:lvl8pPr lvl="7" rtl="0">
              <a:lnSpc>
                <a:spcPct val="100000"/>
              </a:lnSpc>
              <a:spcBef>
                <a:spcPts val="0"/>
              </a:spcBef>
              <a:spcAft>
                <a:spcPts val="0"/>
              </a:spcAft>
              <a:buSzPts val="1400"/>
              <a:buAutoNum type="alphaLcPeriod"/>
              <a:defRPr sz="1200"/>
            </a:lvl8pPr>
            <a:lvl9pPr lvl="8" rtl="0">
              <a:lnSpc>
                <a:spcPct val="100000"/>
              </a:lnSpc>
              <a:spcBef>
                <a:spcPts val="0"/>
              </a:spcBef>
              <a:spcAft>
                <a:spcPts val="0"/>
              </a:spcAft>
              <a:buSzPts val="1400"/>
              <a:buAutoNum type="romanLcPeriod"/>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1353872" y="-169303"/>
            <a:ext cx="7887674" cy="1068798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234475" y="4471600"/>
            <a:ext cx="3451957" cy="747486"/>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6312624" y="-89900"/>
            <a:ext cx="3002097" cy="80151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1505914" y="2913163"/>
            <a:ext cx="2898600" cy="3945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1506814" y="3406913"/>
            <a:ext cx="2896800" cy="1042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2"/>
          </p:nvPr>
        </p:nvSpPr>
        <p:spPr>
          <a:xfrm>
            <a:off x="4739486" y="1909223"/>
            <a:ext cx="2898600" cy="1042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subTitle" idx="3"/>
          </p:nvPr>
        </p:nvSpPr>
        <p:spPr>
          <a:xfrm>
            <a:off x="4739486" y="1412563"/>
            <a:ext cx="2898600" cy="3933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800000">
            <a:off x="6888750"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758875" y="-493000"/>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6902721" y="-533225"/>
            <a:ext cx="3477765" cy="2240359"/>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6840375" y="3860538"/>
            <a:ext cx="2031884" cy="1321297"/>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6552475" y="-34070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208250" y="4062488"/>
            <a:ext cx="2879987" cy="147196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7779188" y="3174075"/>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843000" y="1436150"/>
            <a:ext cx="4844400" cy="2240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1600"/>
              <a:buChar char="○"/>
              <a:defRPr sz="1600"/>
            </a:lvl2pPr>
            <a:lvl3pPr lvl="2" algn="ctr" rtl="0">
              <a:lnSpc>
                <a:spcPct val="100000"/>
              </a:lnSpc>
              <a:spcBef>
                <a:spcPts val="0"/>
              </a:spcBef>
              <a:spcAft>
                <a:spcPts val="0"/>
              </a:spcAft>
              <a:buSzPts val="1600"/>
              <a:buChar char="■"/>
              <a:defRPr sz="1600"/>
            </a:lvl3pPr>
            <a:lvl4pPr lvl="3" algn="ctr" rtl="0">
              <a:lnSpc>
                <a:spcPct val="100000"/>
              </a:lnSpc>
              <a:spcBef>
                <a:spcPts val="0"/>
              </a:spcBef>
              <a:spcAft>
                <a:spcPts val="0"/>
              </a:spcAft>
              <a:buSzPts val="1600"/>
              <a:buChar char="●"/>
              <a:defRPr sz="1600"/>
            </a:lvl4pPr>
            <a:lvl5pPr lvl="4" algn="ctr" rtl="0">
              <a:lnSpc>
                <a:spcPct val="100000"/>
              </a:lnSpc>
              <a:spcBef>
                <a:spcPts val="0"/>
              </a:spcBef>
              <a:spcAft>
                <a:spcPts val="0"/>
              </a:spcAft>
              <a:buSzPts val="1600"/>
              <a:buChar char="○"/>
              <a:defRPr sz="1600"/>
            </a:lvl5pPr>
            <a:lvl6pPr lvl="5" algn="ctr" rtl="0">
              <a:lnSpc>
                <a:spcPct val="100000"/>
              </a:lnSpc>
              <a:spcBef>
                <a:spcPts val="0"/>
              </a:spcBef>
              <a:spcAft>
                <a:spcPts val="0"/>
              </a:spcAft>
              <a:buSzPts val="1600"/>
              <a:buChar char="■"/>
              <a:defRPr sz="1600"/>
            </a:lvl6pPr>
            <a:lvl7pPr lvl="6" algn="ctr" rtl="0">
              <a:lnSpc>
                <a:spcPct val="100000"/>
              </a:lnSpc>
              <a:spcBef>
                <a:spcPts val="0"/>
              </a:spcBef>
              <a:spcAft>
                <a:spcPts val="0"/>
              </a:spcAft>
              <a:buSzPts val="1600"/>
              <a:buChar char="●"/>
              <a:defRPr sz="1600"/>
            </a:lvl7pPr>
            <a:lvl8pPr lvl="7" algn="ctr" rtl="0">
              <a:lnSpc>
                <a:spcPct val="100000"/>
              </a:lnSpc>
              <a:spcBef>
                <a:spcPts val="0"/>
              </a:spcBef>
              <a:spcAft>
                <a:spcPts val="0"/>
              </a:spcAft>
              <a:buSzPts val="1600"/>
              <a:buChar char="○"/>
              <a:defRPr sz="1600"/>
            </a:lvl8pPr>
            <a:lvl9pPr lvl="8" algn="ctr" rtl="0">
              <a:lnSpc>
                <a:spcPct val="100000"/>
              </a:lnSpc>
              <a:spcBef>
                <a:spcPts val="0"/>
              </a:spcBef>
              <a:spcAft>
                <a:spcPts val="0"/>
              </a:spcAft>
              <a:buSzPts val="1600"/>
              <a:buChar char="■"/>
              <a:defRPr sz="1600"/>
            </a:lvl9pPr>
          </a:lstStyle>
          <a:p>
            <a:endParaRPr/>
          </a:p>
        </p:txBody>
      </p:sp>
      <p:sp>
        <p:nvSpPr>
          <p:cNvPr id="52" name="Google Shape;52;p7"/>
          <p:cNvSpPr txBox="1">
            <a:spLocks noGrp="1"/>
          </p:cNvSpPr>
          <p:nvPr>
            <p:ph type="title"/>
          </p:nvPr>
        </p:nvSpPr>
        <p:spPr>
          <a:xfrm>
            <a:off x="713250" y="469500"/>
            <a:ext cx="5784300" cy="453900"/>
          </a:xfrm>
          <a:prstGeom prst="rect">
            <a:avLst/>
          </a:prstGeom>
        </p:spPr>
        <p:txBody>
          <a:bodyPr spcFirstLastPara="1" wrap="square" lIns="0" tIns="0" rIns="0" bIns="0" anchor="t" anchorCtr="0">
            <a:noAutofit/>
          </a:bodyPr>
          <a:lstStyle>
            <a:lvl1pPr lvl="0" algn="l"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3269949" y="3913766"/>
            <a:ext cx="6732640" cy="125851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26096" y="-193028"/>
            <a:ext cx="3369906" cy="172236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6098039" y="3457193"/>
            <a:ext cx="3402170" cy="173865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509300" y="-193031"/>
            <a:ext cx="2657853" cy="709603"/>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1388100" y="1724700"/>
            <a:ext cx="6367800" cy="16941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p:nvPr/>
        </p:nvSpPr>
        <p:spPr>
          <a:xfrm>
            <a:off x="2794625" y="4306375"/>
            <a:ext cx="4747219" cy="887388"/>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rot="5400000">
            <a:off x="-471136" y="3834293"/>
            <a:ext cx="2246179" cy="146060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flipH="1">
            <a:off x="-30975" y="-39975"/>
            <a:ext cx="3514322" cy="226390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6772625" y="390032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a:spLocks noGrp="1"/>
          </p:cNvSpPr>
          <p:nvPr>
            <p:ph type="title" hasCustomPrompt="1"/>
          </p:nvPr>
        </p:nvSpPr>
        <p:spPr>
          <a:xfrm>
            <a:off x="3925525" y="1406850"/>
            <a:ext cx="45519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1"/>
          <p:cNvSpPr txBox="1">
            <a:spLocks noGrp="1"/>
          </p:cNvSpPr>
          <p:nvPr>
            <p:ph type="subTitle" idx="1"/>
          </p:nvPr>
        </p:nvSpPr>
        <p:spPr>
          <a:xfrm>
            <a:off x="3927157" y="3342625"/>
            <a:ext cx="45486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 id="2147483666" r:id="rId16"/>
    <p:sldLayoutId id="2147483668" r:id="rId17"/>
    <p:sldLayoutId id="2147483669" r:id="rId18"/>
    <p:sldLayoutId id="2147483670" r:id="rId19"/>
    <p:sldLayoutId id="2147483678" r:id="rId20"/>
    <p:sldLayoutId id="2147483679" r:id="rId21"/>
    <p:sldLayoutId id="2147483680" r:id="rId22"/>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5.xml"/><Relationship Id="rId5" Type="http://schemas.openxmlformats.org/officeDocument/2006/relationships/image" Target="../media/image13.tmp"/><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vzYtntF8x_NbxkUV20vWgdxo3PBY-XbYo4QdMgsZTXM/copy"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 name="TextBox 1">
            <a:extLst>
              <a:ext uri="{FF2B5EF4-FFF2-40B4-BE49-F238E27FC236}">
                <a16:creationId xmlns:a16="http://schemas.microsoft.com/office/drawing/2014/main" id="{CD3AF358-2749-527C-ED26-4CBB09DE2D53}"/>
              </a:ext>
            </a:extLst>
          </p:cNvPr>
          <p:cNvSpPr txBox="1"/>
          <p:nvPr/>
        </p:nvSpPr>
        <p:spPr>
          <a:xfrm>
            <a:off x="1904794" y="1285521"/>
            <a:ext cx="4928346"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a:solidFill>
                  <a:srgbClr val="164A4A"/>
                </a:solidFill>
                <a:latin typeface="Britannic Bold"/>
              </a:rPr>
              <a:t>THE HYDROBOT</a:t>
            </a:r>
            <a:endParaRPr lang="en-US" sz="660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9" name="Google Shape;439;p48"/>
          <p:cNvSpPr txBox="1">
            <a:spLocks noGrp="1"/>
          </p:cNvSpPr>
          <p:nvPr>
            <p:ph type="subTitle" idx="1"/>
          </p:nvPr>
        </p:nvSpPr>
        <p:spPr>
          <a:xfrm>
            <a:off x="505914" y="1895139"/>
            <a:ext cx="2093100" cy="933503"/>
          </a:xfrm>
          <a:prstGeom prst="rect">
            <a:avLst/>
          </a:prstGeom>
        </p:spPr>
        <p:txBody>
          <a:bodyPr spcFirstLastPara="1" wrap="square" lIns="0" tIns="0" rIns="0" bIns="0" anchor="t" anchorCtr="0">
            <a:noAutofit/>
          </a:bodyPr>
          <a:lstStyle/>
          <a:p>
            <a:pPr marL="0" lvl="0" indent="0"/>
            <a:r>
              <a:rPr lang="en-US" sz="1200" dirty="0"/>
              <a:t>Hygiene levels are inspected. In case of any violation from the recommended levels, the device alerts the institution in-charge.​</a:t>
            </a:r>
            <a:endParaRPr sz="1200" dirty="0"/>
          </a:p>
        </p:txBody>
      </p:sp>
      <p:sp>
        <p:nvSpPr>
          <p:cNvPr id="441" name="Google Shape;441;p48"/>
          <p:cNvSpPr txBox="1">
            <a:spLocks noGrp="1"/>
          </p:cNvSpPr>
          <p:nvPr>
            <p:ph type="subTitle" idx="3"/>
          </p:nvPr>
        </p:nvSpPr>
        <p:spPr>
          <a:xfrm>
            <a:off x="6017041" y="3357110"/>
            <a:ext cx="2189026" cy="1077005"/>
          </a:xfrm>
          <a:prstGeom prst="rect">
            <a:avLst/>
          </a:prstGeom>
        </p:spPr>
        <p:txBody>
          <a:bodyPr spcFirstLastPara="1" wrap="square" lIns="0" tIns="0" rIns="0" bIns="0" anchor="t" anchorCtr="0">
            <a:noAutofit/>
          </a:bodyPr>
          <a:lstStyle/>
          <a:p>
            <a:pPr marL="0" lvl="0" indent="0" algn="l"/>
            <a:r>
              <a:rPr lang="en-US" sz="1200"/>
              <a:t>This results in a strike given to the institution, and strict action will be taken once three strikes are recorded, followed by a visit from an appointed government official.</a:t>
            </a:r>
            <a:endParaRPr/>
          </a:p>
        </p:txBody>
      </p:sp>
      <p:sp>
        <p:nvSpPr>
          <p:cNvPr id="442" name="Google Shape;442;p48"/>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PRODUCT </a:t>
            </a:r>
            <a:r>
              <a:rPr lang="en" dirty="0" smtClean="0"/>
              <a:t>OVERVIEW(ALERT SYSTEM)</a:t>
            </a:r>
            <a:endParaRPr dirty="0"/>
          </a:p>
        </p:txBody>
      </p:sp>
      <p:sp>
        <p:nvSpPr>
          <p:cNvPr id="443" name="Google Shape;443;p48"/>
          <p:cNvSpPr/>
          <p:nvPr/>
        </p:nvSpPr>
        <p:spPr>
          <a:xfrm>
            <a:off x="958250" y="1064142"/>
            <a:ext cx="767048" cy="7650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8"/>
          <p:cNvSpPr/>
          <p:nvPr/>
        </p:nvSpPr>
        <p:spPr>
          <a:xfrm>
            <a:off x="6313715" y="2469459"/>
            <a:ext cx="797839" cy="77275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solidFill>
                  <a:schemeClr val="accent4"/>
                </a:solidFill>
                <a:latin typeface="2Segoe UI Black"/>
              </a:rPr>
              <a:t>4</a:t>
            </a:r>
            <a:endParaRPr sz="4800">
              <a:solidFill>
                <a:schemeClr val="accent4"/>
              </a:solidFill>
              <a:latin typeface="2Segoe UI Black"/>
            </a:endParaRPr>
          </a:p>
        </p:txBody>
      </p:sp>
      <p:cxnSp>
        <p:nvCxnSpPr>
          <p:cNvPr id="446" name="Google Shape;446;p48"/>
          <p:cNvCxnSpPr/>
          <p:nvPr/>
        </p:nvCxnSpPr>
        <p:spPr>
          <a:xfrm>
            <a:off x="1706944" y="1488780"/>
            <a:ext cx="2576935" cy="209975"/>
          </a:xfrm>
          <a:prstGeom prst="bentConnector2">
            <a:avLst/>
          </a:prstGeom>
          <a:noFill/>
          <a:ln w="9525" cap="flat" cmpd="sng">
            <a:solidFill>
              <a:schemeClr val="dk2"/>
            </a:solidFill>
            <a:prstDash val="solid"/>
            <a:round/>
            <a:headEnd type="triangle" w="med" len="med"/>
            <a:tailEnd type="none" w="med" len="med"/>
          </a:ln>
        </p:spPr>
      </p:cxnSp>
      <p:cxnSp>
        <p:nvCxnSpPr>
          <p:cNvPr id="447" name="Google Shape;447;p48"/>
          <p:cNvCxnSpPr/>
          <p:nvPr/>
        </p:nvCxnSpPr>
        <p:spPr>
          <a:xfrm rot="10800000" flipV="1">
            <a:off x="4600690" y="2880049"/>
            <a:ext cx="1713025" cy="1267146"/>
          </a:xfrm>
          <a:prstGeom prst="bentConnector3">
            <a:avLst>
              <a:gd name="adj1" fmla="val 50000"/>
            </a:avLst>
          </a:prstGeom>
          <a:noFill/>
          <a:ln w="9525" cap="flat" cmpd="sng">
            <a:solidFill>
              <a:schemeClr val="dk2"/>
            </a:solidFill>
            <a:prstDash val="solid"/>
            <a:round/>
            <a:headEnd type="triangle" w="med" len="med"/>
            <a:tailEnd type="none" w="med" len="med"/>
          </a:ln>
        </p:spPr>
      </p:cxnSp>
      <p:pic>
        <p:nvPicPr>
          <p:cNvPr id="6" name="Picture 5"/>
          <p:cNvPicPr>
            <a:picLocks noChangeAspect="1"/>
          </p:cNvPicPr>
          <p:nvPr/>
        </p:nvPicPr>
        <p:blipFill>
          <a:blip r:embed="rId3"/>
          <a:stretch>
            <a:fillRect/>
          </a:stretch>
        </p:blipFill>
        <p:spPr>
          <a:xfrm>
            <a:off x="3863947" y="3758627"/>
            <a:ext cx="774259" cy="762066"/>
          </a:xfrm>
          <a:prstGeom prst="rect">
            <a:avLst/>
          </a:prstGeom>
        </p:spPr>
      </p:pic>
      <p:sp>
        <p:nvSpPr>
          <p:cNvPr id="15" name="TextBox 14"/>
          <p:cNvSpPr txBox="1"/>
          <p:nvPr/>
        </p:nvSpPr>
        <p:spPr>
          <a:xfrm>
            <a:off x="2074974" y="3749575"/>
            <a:ext cx="787903" cy="307777"/>
          </a:xfrm>
          <a:prstGeom prst="rect">
            <a:avLst/>
          </a:prstGeom>
          <a:noFill/>
        </p:spPr>
        <p:txBody>
          <a:bodyPr wrap="square" rtlCol="0">
            <a:spAutoFit/>
          </a:bodyPr>
          <a:lstStyle/>
          <a:p>
            <a:endParaRPr lang="en-US"/>
          </a:p>
        </p:txBody>
      </p:sp>
      <p:sp>
        <p:nvSpPr>
          <p:cNvPr id="16" name="TextBox 15"/>
          <p:cNvSpPr txBox="1"/>
          <p:nvPr/>
        </p:nvSpPr>
        <p:spPr>
          <a:xfrm>
            <a:off x="3994319" y="3724161"/>
            <a:ext cx="785058" cy="830997"/>
          </a:xfrm>
          <a:prstGeom prst="rect">
            <a:avLst/>
          </a:prstGeom>
          <a:noFill/>
        </p:spPr>
        <p:txBody>
          <a:bodyPr wrap="square" rtlCol="0">
            <a:spAutoFit/>
          </a:bodyPr>
          <a:lstStyle/>
          <a:p>
            <a:r>
              <a:rPr lang="en-US" sz="4800">
                <a:solidFill>
                  <a:schemeClr val="accent4"/>
                </a:solidFill>
                <a:latin typeface="2Segoe UI Black"/>
              </a:rPr>
              <a:t>3</a:t>
            </a:r>
          </a:p>
        </p:txBody>
      </p:sp>
      <p:sp>
        <p:nvSpPr>
          <p:cNvPr id="17" name="TextBox 16"/>
          <p:cNvSpPr txBox="1"/>
          <p:nvPr/>
        </p:nvSpPr>
        <p:spPr>
          <a:xfrm>
            <a:off x="1077560" y="1031152"/>
            <a:ext cx="510074" cy="830997"/>
          </a:xfrm>
          <a:prstGeom prst="rect">
            <a:avLst/>
          </a:prstGeom>
          <a:noFill/>
        </p:spPr>
        <p:txBody>
          <a:bodyPr wrap="square" rtlCol="0">
            <a:spAutoFit/>
          </a:bodyPr>
          <a:lstStyle/>
          <a:p>
            <a:r>
              <a:rPr lang="en-US" sz="4800">
                <a:solidFill>
                  <a:schemeClr val="accent4"/>
                </a:solidFill>
                <a:latin typeface="2Segoe UI Black"/>
              </a:rPr>
              <a:t>1</a:t>
            </a:r>
          </a:p>
        </p:txBody>
      </p:sp>
      <p:sp>
        <p:nvSpPr>
          <p:cNvPr id="20" name="TextBox 19"/>
          <p:cNvSpPr txBox="1"/>
          <p:nvPr/>
        </p:nvSpPr>
        <p:spPr>
          <a:xfrm>
            <a:off x="4840083" y="1816064"/>
            <a:ext cx="2126774" cy="684540"/>
          </a:xfrm>
          <a:prstGeom prst="rect">
            <a:avLst/>
          </a:prstGeom>
          <a:noFill/>
        </p:spPr>
        <p:txBody>
          <a:bodyPr wrap="square" rtlCol="0">
            <a:spAutoFit/>
          </a:bodyPr>
          <a:lstStyle/>
          <a:p>
            <a:endParaRPr lang="en-US"/>
          </a:p>
        </p:txBody>
      </p:sp>
      <p:sp>
        <p:nvSpPr>
          <p:cNvPr id="61" name="Google Shape;441;p48"/>
          <p:cNvSpPr txBox="1">
            <a:spLocks/>
          </p:cNvSpPr>
          <p:nvPr/>
        </p:nvSpPr>
        <p:spPr>
          <a:xfrm>
            <a:off x="4747599" y="1647066"/>
            <a:ext cx="2094000" cy="8081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0" indent="0" algn="l"/>
            <a:r>
              <a:rPr lang="en-US" sz="1200"/>
              <a:t>In view of any further negligence, the respective higher authorities are notified.​</a:t>
            </a:r>
          </a:p>
        </p:txBody>
      </p:sp>
      <p:sp>
        <p:nvSpPr>
          <p:cNvPr id="21" name="TextBox 20"/>
          <p:cNvSpPr txBox="1"/>
          <p:nvPr/>
        </p:nvSpPr>
        <p:spPr>
          <a:xfrm>
            <a:off x="1840828" y="3724161"/>
            <a:ext cx="2128915" cy="830997"/>
          </a:xfrm>
          <a:prstGeom prst="rect">
            <a:avLst/>
          </a:prstGeom>
          <a:noFill/>
        </p:spPr>
        <p:txBody>
          <a:bodyPr wrap="square" rtlCol="0">
            <a:spAutoFit/>
          </a:bodyPr>
          <a:lstStyle/>
          <a:p>
            <a:pPr lvl="0">
              <a:buClr>
                <a:srgbClr val="2E3338"/>
              </a:buClr>
              <a:buSzPts val="1600"/>
            </a:pPr>
            <a:r>
              <a:rPr lang="en-US" sz="1200">
                <a:solidFill>
                  <a:srgbClr val="2E3338"/>
                </a:solidFill>
                <a:latin typeface="Syne"/>
                <a:sym typeface="Syne"/>
              </a:rPr>
              <a:t>A fine will be levied for the negligence shown, the fine being higher for every instance recorded.​</a:t>
            </a:r>
          </a:p>
        </p:txBody>
      </p:sp>
      <p:sp>
        <p:nvSpPr>
          <p:cNvPr id="445" name="Google Shape;445;p48"/>
          <p:cNvSpPr/>
          <p:nvPr/>
        </p:nvSpPr>
        <p:spPr>
          <a:xfrm>
            <a:off x="3873883" y="1635358"/>
            <a:ext cx="764323" cy="75223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800">
                <a:solidFill>
                  <a:schemeClr val="accent4"/>
                </a:solidFill>
                <a:latin typeface="Segoe UI"/>
                <a:ea typeface="Segoe UI Black"/>
              </a:rPr>
              <a:t>2</a:t>
            </a:r>
          </a:p>
        </p:txBody>
      </p:sp>
      <p:cxnSp>
        <p:nvCxnSpPr>
          <p:cNvPr id="31" name="Straight Connector 30"/>
          <p:cNvCxnSpPr>
            <a:stCxn id="445" idx="4"/>
          </p:cNvCxnSpPr>
          <p:nvPr/>
        </p:nvCxnSpPr>
        <p:spPr>
          <a:xfrm flipH="1">
            <a:off x="4251076" y="2387594"/>
            <a:ext cx="4969" cy="1371033"/>
          </a:xfrm>
          <a:prstGeom prst="line">
            <a:avLst/>
          </a:prstGeom>
          <a:ln>
            <a:solidFill>
              <a:srgbClr val="3F4853"/>
            </a:solidFill>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p:nvPr/>
        </p:nvSpPr>
        <p:spPr>
          <a:xfrm>
            <a:off x="5034525" y="1403425"/>
            <a:ext cx="2308500" cy="411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txBox="1">
            <a:spLocks noGrp="1"/>
          </p:cNvSpPr>
          <p:nvPr>
            <p:ph type="subTitle" idx="1"/>
          </p:nvPr>
        </p:nvSpPr>
        <p:spPr>
          <a:xfrm>
            <a:off x="1506814" y="3406912"/>
            <a:ext cx="2896800" cy="126033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 water purifier </a:t>
            </a:r>
            <a:r>
              <a:rPr lang="en-US"/>
              <a:t>is a device that detects and removes contaminants from water and makes it safe for drinking purposes.</a:t>
            </a:r>
            <a:endParaRPr/>
          </a:p>
        </p:txBody>
      </p:sp>
      <p:sp>
        <p:nvSpPr>
          <p:cNvPr id="391" name="Google Shape;391;p45"/>
          <p:cNvSpPr txBox="1">
            <a:spLocks noGrp="1"/>
          </p:cNvSpPr>
          <p:nvPr>
            <p:ph type="subTitle" idx="2"/>
          </p:nvPr>
        </p:nvSpPr>
        <p:spPr>
          <a:xfrm>
            <a:off x="4739486" y="1909223"/>
            <a:ext cx="2898600" cy="1042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The HYDROBOT is a device that focuses on early detection of contaminants, and alerts the user to potential quality issues.</a:t>
            </a:r>
            <a:endParaRPr/>
          </a:p>
        </p:txBody>
      </p:sp>
      <p:sp>
        <p:nvSpPr>
          <p:cNvPr id="392" name="Google Shape;392;p45"/>
          <p:cNvSpPr/>
          <p:nvPr/>
        </p:nvSpPr>
        <p:spPr>
          <a:xfrm>
            <a:off x="5904222" y="772963"/>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a:off x="6084064" y="923234"/>
            <a:ext cx="209414" cy="268570"/>
          </a:xfrm>
          <a:custGeom>
            <a:avLst/>
            <a:gdLst/>
            <a:ahLst/>
            <a:cxnLst/>
            <a:rect l="l" t="t" r="r" b="b"/>
            <a:pathLst>
              <a:path w="5133" h="6583" extrusionOk="0">
                <a:moveTo>
                  <a:pt x="2466" y="2909"/>
                </a:moveTo>
                <a:cubicBezTo>
                  <a:pt x="2775" y="2909"/>
                  <a:pt x="3085" y="3022"/>
                  <a:pt x="3311" y="3248"/>
                </a:cubicBezTo>
                <a:cubicBezTo>
                  <a:pt x="3489" y="3427"/>
                  <a:pt x="3609" y="3665"/>
                  <a:pt x="3656" y="3927"/>
                </a:cubicBezTo>
                <a:lnTo>
                  <a:pt x="3668" y="3903"/>
                </a:lnTo>
                <a:cubicBezTo>
                  <a:pt x="3710" y="3867"/>
                  <a:pt x="3757" y="3850"/>
                  <a:pt x="3805" y="3850"/>
                </a:cubicBezTo>
                <a:cubicBezTo>
                  <a:pt x="3853" y="3850"/>
                  <a:pt x="3900" y="3867"/>
                  <a:pt x="3942" y="3903"/>
                </a:cubicBezTo>
                <a:cubicBezTo>
                  <a:pt x="4025" y="3951"/>
                  <a:pt x="4025" y="4070"/>
                  <a:pt x="3954" y="4165"/>
                </a:cubicBezTo>
                <a:lnTo>
                  <a:pt x="3609" y="4498"/>
                </a:lnTo>
                <a:cubicBezTo>
                  <a:pt x="3573" y="4546"/>
                  <a:pt x="3525" y="4558"/>
                  <a:pt x="3478" y="4558"/>
                </a:cubicBezTo>
                <a:cubicBezTo>
                  <a:pt x="3430" y="4558"/>
                  <a:pt x="3370" y="4546"/>
                  <a:pt x="3347" y="4498"/>
                </a:cubicBezTo>
                <a:lnTo>
                  <a:pt x="3001" y="4165"/>
                </a:lnTo>
                <a:cubicBezTo>
                  <a:pt x="2930" y="4082"/>
                  <a:pt x="2930" y="3963"/>
                  <a:pt x="3001" y="3891"/>
                </a:cubicBezTo>
                <a:cubicBezTo>
                  <a:pt x="3039" y="3854"/>
                  <a:pt x="3086" y="3836"/>
                  <a:pt x="3132" y="3836"/>
                </a:cubicBezTo>
                <a:cubicBezTo>
                  <a:pt x="3175" y="3836"/>
                  <a:pt x="3217" y="3851"/>
                  <a:pt x="3251" y="3879"/>
                </a:cubicBezTo>
                <a:cubicBezTo>
                  <a:pt x="3228" y="3748"/>
                  <a:pt x="3156" y="3605"/>
                  <a:pt x="3049" y="3522"/>
                </a:cubicBezTo>
                <a:cubicBezTo>
                  <a:pt x="2894" y="3367"/>
                  <a:pt x="2686" y="3290"/>
                  <a:pt x="2474" y="3290"/>
                </a:cubicBezTo>
                <a:cubicBezTo>
                  <a:pt x="2263" y="3290"/>
                  <a:pt x="2049" y="3367"/>
                  <a:pt x="1882" y="3522"/>
                </a:cubicBezTo>
                <a:cubicBezTo>
                  <a:pt x="1846" y="3558"/>
                  <a:pt x="1799" y="3576"/>
                  <a:pt x="1751" y="3576"/>
                </a:cubicBezTo>
                <a:cubicBezTo>
                  <a:pt x="1704" y="3576"/>
                  <a:pt x="1656" y="3558"/>
                  <a:pt x="1620" y="3522"/>
                </a:cubicBezTo>
                <a:cubicBezTo>
                  <a:pt x="1549" y="3451"/>
                  <a:pt x="1549" y="3332"/>
                  <a:pt x="1620" y="3248"/>
                </a:cubicBezTo>
                <a:cubicBezTo>
                  <a:pt x="1846" y="3022"/>
                  <a:pt x="2156" y="2909"/>
                  <a:pt x="2466" y="2909"/>
                </a:cubicBezTo>
                <a:close/>
                <a:moveTo>
                  <a:pt x="1666" y="3921"/>
                </a:moveTo>
                <a:cubicBezTo>
                  <a:pt x="1715" y="3921"/>
                  <a:pt x="1763" y="3939"/>
                  <a:pt x="1799" y="3975"/>
                </a:cubicBezTo>
                <a:lnTo>
                  <a:pt x="2144" y="4320"/>
                </a:lnTo>
                <a:cubicBezTo>
                  <a:pt x="2215" y="4391"/>
                  <a:pt x="2215" y="4522"/>
                  <a:pt x="2144" y="4594"/>
                </a:cubicBezTo>
                <a:cubicBezTo>
                  <a:pt x="2096" y="4641"/>
                  <a:pt x="2049" y="4653"/>
                  <a:pt x="2001" y="4653"/>
                </a:cubicBezTo>
                <a:cubicBezTo>
                  <a:pt x="1965" y="4653"/>
                  <a:pt x="1930" y="4641"/>
                  <a:pt x="1882" y="4606"/>
                </a:cubicBezTo>
                <a:lnTo>
                  <a:pt x="1882" y="4606"/>
                </a:lnTo>
                <a:cubicBezTo>
                  <a:pt x="1918" y="4737"/>
                  <a:pt x="1989" y="4879"/>
                  <a:pt x="2096" y="4963"/>
                </a:cubicBezTo>
                <a:cubicBezTo>
                  <a:pt x="2239" y="5118"/>
                  <a:pt x="2454" y="5201"/>
                  <a:pt x="2680" y="5201"/>
                </a:cubicBezTo>
                <a:cubicBezTo>
                  <a:pt x="2894" y="5201"/>
                  <a:pt x="3097" y="5118"/>
                  <a:pt x="3251" y="4963"/>
                </a:cubicBezTo>
                <a:cubicBezTo>
                  <a:pt x="3293" y="4927"/>
                  <a:pt x="3344" y="4909"/>
                  <a:pt x="3393" y="4909"/>
                </a:cubicBezTo>
                <a:cubicBezTo>
                  <a:pt x="3442" y="4909"/>
                  <a:pt x="3489" y="4927"/>
                  <a:pt x="3525" y="4963"/>
                </a:cubicBezTo>
                <a:cubicBezTo>
                  <a:pt x="3585" y="5058"/>
                  <a:pt x="3585" y="5177"/>
                  <a:pt x="3513" y="5249"/>
                </a:cubicBezTo>
                <a:cubicBezTo>
                  <a:pt x="3287" y="5475"/>
                  <a:pt x="2977" y="5606"/>
                  <a:pt x="2656" y="5606"/>
                </a:cubicBezTo>
                <a:cubicBezTo>
                  <a:pt x="2335" y="5606"/>
                  <a:pt x="2037" y="5487"/>
                  <a:pt x="1811" y="5249"/>
                </a:cubicBezTo>
                <a:cubicBezTo>
                  <a:pt x="1632" y="5070"/>
                  <a:pt x="1513" y="4832"/>
                  <a:pt x="1465" y="4582"/>
                </a:cubicBezTo>
                <a:lnTo>
                  <a:pt x="1453" y="4594"/>
                </a:lnTo>
                <a:cubicBezTo>
                  <a:pt x="1418" y="4629"/>
                  <a:pt x="1370" y="4647"/>
                  <a:pt x="1323" y="4647"/>
                </a:cubicBezTo>
                <a:cubicBezTo>
                  <a:pt x="1275" y="4647"/>
                  <a:pt x="1227" y="4629"/>
                  <a:pt x="1192" y="4594"/>
                </a:cubicBezTo>
                <a:cubicBezTo>
                  <a:pt x="1108" y="4522"/>
                  <a:pt x="1108" y="4391"/>
                  <a:pt x="1192" y="4320"/>
                </a:cubicBezTo>
                <a:lnTo>
                  <a:pt x="1525" y="3975"/>
                </a:lnTo>
                <a:cubicBezTo>
                  <a:pt x="1567" y="3939"/>
                  <a:pt x="1617" y="3921"/>
                  <a:pt x="1666" y="3921"/>
                </a:cubicBezTo>
                <a:close/>
                <a:moveTo>
                  <a:pt x="2567" y="1"/>
                </a:moveTo>
                <a:cubicBezTo>
                  <a:pt x="2480" y="1"/>
                  <a:pt x="2394" y="40"/>
                  <a:pt x="2335" y="117"/>
                </a:cubicBezTo>
                <a:cubicBezTo>
                  <a:pt x="1704" y="843"/>
                  <a:pt x="1" y="2915"/>
                  <a:pt x="1" y="4058"/>
                </a:cubicBezTo>
                <a:cubicBezTo>
                  <a:pt x="1" y="5451"/>
                  <a:pt x="1144" y="6582"/>
                  <a:pt x="2561" y="6582"/>
                </a:cubicBezTo>
                <a:cubicBezTo>
                  <a:pt x="3966" y="6582"/>
                  <a:pt x="5121" y="5451"/>
                  <a:pt x="5121" y="4058"/>
                </a:cubicBezTo>
                <a:cubicBezTo>
                  <a:pt x="5133" y="2927"/>
                  <a:pt x="3430" y="855"/>
                  <a:pt x="2799" y="117"/>
                </a:cubicBezTo>
                <a:cubicBezTo>
                  <a:pt x="2739" y="40"/>
                  <a:pt x="2653" y="1"/>
                  <a:pt x="2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2670666" y="2234621"/>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5"/>
          <p:cNvSpPr/>
          <p:nvPr/>
        </p:nvSpPr>
        <p:spPr>
          <a:xfrm>
            <a:off x="2827025" y="2361738"/>
            <a:ext cx="256398" cy="314869"/>
          </a:xfrm>
          <a:custGeom>
            <a:avLst/>
            <a:gdLst/>
            <a:ahLst/>
            <a:cxnLst/>
            <a:rect l="l" t="t" r="r" b="b"/>
            <a:pathLst>
              <a:path w="5382" h="6609" extrusionOk="0">
                <a:moveTo>
                  <a:pt x="3120" y="382"/>
                </a:moveTo>
                <a:lnTo>
                  <a:pt x="3203" y="894"/>
                </a:lnTo>
                <a:lnTo>
                  <a:pt x="2762" y="787"/>
                </a:lnTo>
                <a:cubicBezTo>
                  <a:pt x="2739" y="787"/>
                  <a:pt x="2720" y="781"/>
                  <a:pt x="2703" y="781"/>
                </a:cubicBezTo>
                <a:cubicBezTo>
                  <a:pt x="2695" y="781"/>
                  <a:pt x="2687" y="783"/>
                  <a:pt x="2679" y="787"/>
                </a:cubicBezTo>
                <a:lnTo>
                  <a:pt x="2179" y="906"/>
                </a:lnTo>
                <a:lnTo>
                  <a:pt x="2286" y="382"/>
                </a:lnTo>
                <a:close/>
                <a:moveTo>
                  <a:pt x="1691" y="1418"/>
                </a:moveTo>
                <a:lnTo>
                  <a:pt x="1572" y="2037"/>
                </a:lnTo>
                <a:lnTo>
                  <a:pt x="917" y="2037"/>
                </a:lnTo>
                <a:lnTo>
                  <a:pt x="917" y="1608"/>
                </a:lnTo>
                <a:lnTo>
                  <a:pt x="1691" y="1418"/>
                </a:lnTo>
                <a:close/>
                <a:moveTo>
                  <a:pt x="3715" y="1418"/>
                </a:moveTo>
                <a:lnTo>
                  <a:pt x="4489" y="1608"/>
                </a:lnTo>
                <a:lnTo>
                  <a:pt x="4489" y="2037"/>
                </a:lnTo>
                <a:lnTo>
                  <a:pt x="3834" y="2037"/>
                </a:lnTo>
                <a:lnTo>
                  <a:pt x="3715" y="1418"/>
                </a:lnTo>
                <a:close/>
                <a:moveTo>
                  <a:pt x="2715" y="1180"/>
                </a:moveTo>
                <a:lnTo>
                  <a:pt x="3298" y="1322"/>
                </a:lnTo>
                <a:lnTo>
                  <a:pt x="3429" y="2049"/>
                </a:lnTo>
                <a:lnTo>
                  <a:pt x="1977" y="2049"/>
                </a:lnTo>
                <a:lnTo>
                  <a:pt x="1977" y="2037"/>
                </a:lnTo>
                <a:lnTo>
                  <a:pt x="2107" y="1322"/>
                </a:lnTo>
                <a:lnTo>
                  <a:pt x="2715" y="1180"/>
                </a:lnTo>
                <a:close/>
                <a:moveTo>
                  <a:pt x="3155" y="2430"/>
                </a:moveTo>
                <a:lnTo>
                  <a:pt x="2703" y="2823"/>
                </a:lnTo>
                <a:lnTo>
                  <a:pt x="2262" y="2430"/>
                </a:lnTo>
                <a:close/>
                <a:moveTo>
                  <a:pt x="3524" y="2584"/>
                </a:moveTo>
                <a:lnTo>
                  <a:pt x="3751" y="3751"/>
                </a:lnTo>
                <a:lnTo>
                  <a:pt x="2989" y="3085"/>
                </a:lnTo>
                <a:lnTo>
                  <a:pt x="3524" y="2584"/>
                </a:lnTo>
                <a:close/>
                <a:moveTo>
                  <a:pt x="1869" y="2608"/>
                </a:moveTo>
                <a:lnTo>
                  <a:pt x="2405" y="3085"/>
                </a:lnTo>
                <a:lnTo>
                  <a:pt x="1643" y="3763"/>
                </a:lnTo>
                <a:lnTo>
                  <a:pt x="1869" y="2608"/>
                </a:lnTo>
                <a:close/>
                <a:moveTo>
                  <a:pt x="4108" y="3477"/>
                </a:moveTo>
                <a:lnTo>
                  <a:pt x="5013" y="3656"/>
                </a:lnTo>
                <a:lnTo>
                  <a:pt x="5013" y="4073"/>
                </a:lnTo>
                <a:lnTo>
                  <a:pt x="4227" y="4073"/>
                </a:lnTo>
                <a:lnTo>
                  <a:pt x="4108" y="3477"/>
                </a:lnTo>
                <a:close/>
                <a:moveTo>
                  <a:pt x="1322" y="3501"/>
                </a:moveTo>
                <a:lnTo>
                  <a:pt x="1215" y="4097"/>
                </a:lnTo>
                <a:lnTo>
                  <a:pt x="417" y="4097"/>
                </a:lnTo>
                <a:lnTo>
                  <a:pt x="417" y="3680"/>
                </a:lnTo>
                <a:lnTo>
                  <a:pt x="1322" y="3501"/>
                </a:lnTo>
                <a:close/>
                <a:moveTo>
                  <a:pt x="2703" y="3346"/>
                </a:moveTo>
                <a:lnTo>
                  <a:pt x="3536" y="4097"/>
                </a:lnTo>
                <a:lnTo>
                  <a:pt x="1869" y="4097"/>
                </a:lnTo>
                <a:lnTo>
                  <a:pt x="2703" y="3346"/>
                </a:lnTo>
                <a:close/>
                <a:moveTo>
                  <a:pt x="3334" y="4478"/>
                </a:moveTo>
                <a:lnTo>
                  <a:pt x="2691" y="4847"/>
                </a:lnTo>
                <a:lnTo>
                  <a:pt x="2048" y="4478"/>
                </a:lnTo>
                <a:close/>
                <a:moveTo>
                  <a:pt x="3893" y="4585"/>
                </a:moveTo>
                <a:lnTo>
                  <a:pt x="4108" y="5668"/>
                </a:lnTo>
                <a:lnTo>
                  <a:pt x="3072" y="5073"/>
                </a:lnTo>
                <a:lnTo>
                  <a:pt x="3893" y="4585"/>
                </a:lnTo>
                <a:close/>
                <a:moveTo>
                  <a:pt x="1500" y="4585"/>
                </a:moveTo>
                <a:lnTo>
                  <a:pt x="2322" y="5073"/>
                </a:lnTo>
                <a:lnTo>
                  <a:pt x="1286" y="5680"/>
                </a:lnTo>
                <a:lnTo>
                  <a:pt x="1500" y="4585"/>
                </a:lnTo>
                <a:close/>
                <a:moveTo>
                  <a:pt x="2703" y="5299"/>
                </a:moveTo>
                <a:lnTo>
                  <a:pt x="3667" y="5859"/>
                </a:lnTo>
                <a:lnTo>
                  <a:pt x="1738" y="5859"/>
                </a:lnTo>
                <a:lnTo>
                  <a:pt x="2703" y="5299"/>
                </a:lnTo>
                <a:close/>
                <a:moveTo>
                  <a:pt x="2107" y="1"/>
                </a:moveTo>
                <a:cubicBezTo>
                  <a:pt x="2024" y="1"/>
                  <a:pt x="1929" y="60"/>
                  <a:pt x="1917" y="156"/>
                </a:cubicBezTo>
                <a:lnTo>
                  <a:pt x="1750" y="989"/>
                </a:lnTo>
                <a:lnTo>
                  <a:pt x="667" y="1263"/>
                </a:lnTo>
                <a:cubicBezTo>
                  <a:pt x="572" y="1275"/>
                  <a:pt x="512" y="1370"/>
                  <a:pt x="512" y="1453"/>
                </a:cubicBezTo>
                <a:lnTo>
                  <a:pt x="512" y="2227"/>
                </a:lnTo>
                <a:cubicBezTo>
                  <a:pt x="512" y="2334"/>
                  <a:pt x="607" y="2430"/>
                  <a:pt x="714" y="2430"/>
                </a:cubicBezTo>
                <a:lnTo>
                  <a:pt x="738" y="2430"/>
                </a:lnTo>
                <a:lnTo>
                  <a:pt x="738" y="2573"/>
                </a:lnTo>
                <a:cubicBezTo>
                  <a:pt x="738" y="2668"/>
                  <a:pt x="798" y="2751"/>
                  <a:pt x="893" y="2763"/>
                </a:cubicBezTo>
                <a:cubicBezTo>
                  <a:pt x="912" y="2768"/>
                  <a:pt x="930" y="2771"/>
                  <a:pt x="948" y="2771"/>
                </a:cubicBezTo>
                <a:cubicBezTo>
                  <a:pt x="1053" y="2771"/>
                  <a:pt x="1131" y="2685"/>
                  <a:pt x="1131" y="2573"/>
                </a:cubicBezTo>
                <a:lnTo>
                  <a:pt x="1131" y="2430"/>
                </a:lnTo>
                <a:lnTo>
                  <a:pt x="1512" y="2430"/>
                </a:lnTo>
                <a:lnTo>
                  <a:pt x="1381" y="3096"/>
                </a:lnTo>
                <a:lnTo>
                  <a:pt x="155" y="3335"/>
                </a:lnTo>
                <a:cubicBezTo>
                  <a:pt x="72" y="3346"/>
                  <a:pt x="0" y="3430"/>
                  <a:pt x="0" y="3525"/>
                </a:cubicBezTo>
                <a:lnTo>
                  <a:pt x="0" y="4299"/>
                </a:lnTo>
                <a:cubicBezTo>
                  <a:pt x="0" y="4406"/>
                  <a:pt x="83" y="4489"/>
                  <a:pt x="191" y="4489"/>
                </a:cubicBezTo>
                <a:lnTo>
                  <a:pt x="333" y="4478"/>
                </a:lnTo>
                <a:lnTo>
                  <a:pt x="333" y="4632"/>
                </a:lnTo>
                <a:cubicBezTo>
                  <a:pt x="333" y="4716"/>
                  <a:pt x="393" y="4811"/>
                  <a:pt x="488" y="4823"/>
                </a:cubicBezTo>
                <a:cubicBezTo>
                  <a:pt x="503" y="4826"/>
                  <a:pt x="518" y="4827"/>
                  <a:pt x="532" y="4827"/>
                </a:cubicBezTo>
                <a:cubicBezTo>
                  <a:pt x="642" y="4827"/>
                  <a:pt x="726" y="4748"/>
                  <a:pt x="726" y="4632"/>
                </a:cubicBezTo>
                <a:lnTo>
                  <a:pt x="726" y="4478"/>
                </a:lnTo>
                <a:lnTo>
                  <a:pt x="1095" y="4478"/>
                </a:lnTo>
                <a:lnTo>
                  <a:pt x="738" y="6371"/>
                </a:lnTo>
                <a:cubicBezTo>
                  <a:pt x="726" y="6478"/>
                  <a:pt x="786" y="6573"/>
                  <a:pt x="881" y="6597"/>
                </a:cubicBezTo>
                <a:cubicBezTo>
                  <a:pt x="890" y="6598"/>
                  <a:pt x="899" y="6598"/>
                  <a:pt x="908" y="6598"/>
                </a:cubicBezTo>
                <a:cubicBezTo>
                  <a:pt x="1006" y="6598"/>
                  <a:pt x="1096" y="6540"/>
                  <a:pt x="1107" y="6442"/>
                </a:cubicBezTo>
                <a:lnTo>
                  <a:pt x="1143" y="6264"/>
                </a:lnTo>
                <a:lnTo>
                  <a:pt x="4155" y="6264"/>
                </a:lnTo>
                <a:lnTo>
                  <a:pt x="4191" y="6442"/>
                </a:lnTo>
                <a:cubicBezTo>
                  <a:pt x="4203" y="6537"/>
                  <a:pt x="4298" y="6609"/>
                  <a:pt x="4382" y="6609"/>
                </a:cubicBezTo>
                <a:lnTo>
                  <a:pt x="4417" y="6609"/>
                </a:lnTo>
                <a:cubicBezTo>
                  <a:pt x="4513" y="6597"/>
                  <a:pt x="4596" y="6490"/>
                  <a:pt x="4560" y="6383"/>
                </a:cubicBezTo>
                <a:lnTo>
                  <a:pt x="4203" y="4489"/>
                </a:lnTo>
                <a:lnTo>
                  <a:pt x="4596" y="4489"/>
                </a:lnTo>
                <a:lnTo>
                  <a:pt x="4596" y="4656"/>
                </a:lnTo>
                <a:cubicBezTo>
                  <a:pt x="4596" y="4763"/>
                  <a:pt x="4679" y="4847"/>
                  <a:pt x="4786" y="4847"/>
                </a:cubicBezTo>
                <a:cubicBezTo>
                  <a:pt x="4894" y="4847"/>
                  <a:pt x="4989" y="4656"/>
                  <a:pt x="4989" y="4656"/>
                </a:cubicBezTo>
                <a:lnTo>
                  <a:pt x="4989" y="4525"/>
                </a:lnTo>
                <a:lnTo>
                  <a:pt x="5132" y="4525"/>
                </a:lnTo>
                <a:cubicBezTo>
                  <a:pt x="5227" y="4513"/>
                  <a:pt x="5322" y="4430"/>
                  <a:pt x="5322" y="4323"/>
                </a:cubicBezTo>
                <a:lnTo>
                  <a:pt x="5322" y="3561"/>
                </a:lnTo>
                <a:cubicBezTo>
                  <a:pt x="5382" y="3418"/>
                  <a:pt x="5310" y="3335"/>
                  <a:pt x="5215" y="3323"/>
                </a:cubicBezTo>
                <a:lnTo>
                  <a:pt x="4012" y="3085"/>
                </a:lnTo>
                <a:lnTo>
                  <a:pt x="3893" y="2430"/>
                </a:lnTo>
                <a:lnTo>
                  <a:pt x="4263" y="2430"/>
                </a:lnTo>
                <a:lnTo>
                  <a:pt x="4263" y="2573"/>
                </a:lnTo>
                <a:cubicBezTo>
                  <a:pt x="4263" y="2668"/>
                  <a:pt x="4322" y="2751"/>
                  <a:pt x="4417" y="2763"/>
                </a:cubicBezTo>
                <a:cubicBezTo>
                  <a:pt x="4436" y="2768"/>
                  <a:pt x="4454" y="2771"/>
                  <a:pt x="4472" y="2771"/>
                </a:cubicBezTo>
                <a:cubicBezTo>
                  <a:pt x="4577" y="2771"/>
                  <a:pt x="4655" y="2685"/>
                  <a:pt x="4655" y="2573"/>
                </a:cubicBezTo>
                <a:lnTo>
                  <a:pt x="4655" y="2430"/>
                </a:lnTo>
                <a:lnTo>
                  <a:pt x="4667" y="2430"/>
                </a:lnTo>
                <a:cubicBezTo>
                  <a:pt x="4774" y="2430"/>
                  <a:pt x="4858" y="2334"/>
                  <a:pt x="4858" y="2227"/>
                </a:cubicBezTo>
                <a:lnTo>
                  <a:pt x="4858" y="1453"/>
                </a:lnTo>
                <a:cubicBezTo>
                  <a:pt x="4858" y="1370"/>
                  <a:pt x="4798" y="1299"/>
                  <a:pt x="4715" y="1263"/>
                </a:cubicBezTo>
                <a:lnTo>
                  <a:pt x="3608" y="989"/>
                </a:lnTo>
                <a:lnTo>
                  <a:pt x="3465" y="156"/>
                </a:lnTo>
                <a:cubicBezTo>
                  <a:pt x="3453" y="72"/>
                  <a:pt x="3370" y="1"/>
                  <a:pt x="3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1800975" y="2899525"/>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txBox="1">
            <a:spLocks noGrp="1"/>
          </p:cNvSpPr>
          <p:nvPr>
            <p:ph type="title"/>
          </p:nvPr>
        </p:nvSpPr>
        <p:spPr>
          <a:xfrm>
            <a:off x="1505914" y="2913163"/>
            <a:ext cx="2898600" cy="39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Purifier</a:t>
            </a:r>
            <a:endParaRPr/>
          </a:p>
        </p:txBody>
      </p:sp>
      <p:sp>
        <p:nvSpPr>
          <p:cNvPr id="398" name="Google Shape;398;p45"/>
          <p:cNvSpPr txBox="1">
            <a:spLocks noGrp="1"/>
          </p:cNvSpPr>
          <p:nvPr>
            <p:ph type="subTitle" idx="3"/>
          </p:nvPr>
        </p:nvSpPr>
        <p:spPr>
          <a:xfrm>
            <a:off x="4739486" y="1412563"/>
            <a:ext cx="2898600" cy="39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The HYDROBOT</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961AC1-983B-E9DE-38F1-BF507D8E50A3}"/>
              </a:ext>
            </a:extLst>
          </p:cNvPr>
          <p:cNvSpPr>
            <a:spLocks noGrp="1"/>
          </p:cNvSpPr>
          <p:nvPr>
            <p:ph type="title" idx="4"/>
          </p:nvPr>
        </p:nvSpPr>
        <p:spPr/>
        <p:txBody>
          <a:bodyPr/>
          <a:lstStyle/>
          <a:p>
            <a:r>
              <a:rPr lang="en-US" dirty="0" smtClean="0"/>
              <a:t>SENSORS TO BE EMPLOYED</a:t>
            </a:r>
            <a:endParaRPr lang="en-US" dirty="0"/>
          </a:p>
        </p:txBody>
      </p:sp>
      <p:sp>
        <p:nvSpPr>
          <p:cNvPr id="7" name="TextBox 6">
            <a:extLst>
              <a:ext uri="{FF2B5EF4-FFF2-40B4-BE49-F238E27FC236}">
                <a16:creationId xmlns:a16="http://schemas.microsoft.com/office/drawing/2014/main" id="{BAEADD82-375E-3B5D-96CB-E342453F57A1}"/>
              </a:ext>
            </a:extLst>
          </p:cNvPr>
          <p:cNvSpPr txBox="1"/>
          <p:nvPr/>
        </p:nvSpPr>
        <p:spPr>
          <a:xfrm>
            <a:off x="391026" y="1285875"/>
            <a:ext cx="474495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3200" dirty="0">
                <a:solidFill>
                  <a:schemeClr val="bg2">
                    <a:lumMod val="90000"/>
                    <a:lumOff val="10000"/>
                  </a:schemeClr>
                </a:solidFill>
                <a:latin typeface="Syne"/>
                <a:ea typeface="Syne"/>
                <a:cs typeface="Syne"/>
                <a:sym typeface="Syne"/>
              </a:rPr>
              <a:t>PH SENSOR</a:t>
            </a:r>
          </a:p>
          <a:p>
            <a:pPr marL="342900" indent="-342900">
              <a:buAutoNum type="arabicPeriod"/>
            </a:pPr>
            <a:r>
              <a:rPr lang="en-US" sz="3200" dirty="0">
                <a:solidFill>
                  <a:schemeClr val="bg2">
                    <a:lumMod val="90000"/>
                    <a:lumOff val="10000"/>
                  </a:schemeClr>
                </a:solidFill>
                <a:latin typeface="Syne"/>
                <a:ea typeface="Syne"/>
                <a:cs typeface="Syne"/>
                <a:sym typeface="Syne"/>
              </a:rPr>
              <a:t>OPTICAL DENSITY/TURBDITY SENSOR</a:t>
            </a:r>
          </a:p>
          <a:p>
            <a:pPr marL="342900" indent="-342900">
              <a:buAutoNum type="arabicPeriod"/>
            </a:pPr>
            <a:r>
              <a:rPr lang="en-US" sz="3200" dirty="0">
                <a:solidFill>
                  <a:schemeClr val="bg2">
                    <a:lumMod val="90000"/>
                    <a:lumOff val="10000"/>
                  </a:schemeClr>
                </a:solidFill>
                <a:latin typeface="Syne"/>
                <a:ea typeface="Syne"/>
                <a:cs typeface="Syne"/>
                <a:sym typeface="Syne"/>
              </a:rPr>
              <a:t>SALINITY SENSOR</a:t>
            </a:r>
          </a:p>
          <a:p>
            <a:pPr marL="342900" indent="-342900">
              <a:buAutoNum type="arabicPeriod"/>
            </a:pPr>
            <a:r>
              <a:rPr lang="en-US" sz="3200" dirty="0">
                <a:solidFill>
                  <a:schemeClr val="bg2">
                    <a:lumMod val="90000"/>
                    <a:lumOff val="10000"/>
                  </a:schemeClr>
                </a:solidFill>
                <a:latin typeface="Syne"/>
                <a:ea typeface="Syne"/>
                <a:cs typeface="Syne"/>
                <a:sym typeface="Syne"/>
              </a:rPr>
              <a:t>TDS SENSOR</a:t>
            </a:r>
          </a:p>
        </p:txBody>
      </p:sp>
      <p:pic>
        <p:nvPicPr>
          <p:cNvPr id="3" name="Picture 2">
            <a:extLst>
              <a:ext uri="{FF2B5EF4-FFF2-40B4-BE49-F238E27FC236}">
                <a16:creationId xmlns:a16="http://schemas.microsoft.com/office/drawing/2014/main" id="{9EBE9839-5BE8-508F-2289-9FCD5BD1EE18}"/>
              </a:ext>
            </a:extLst>
          </p:cNvPr>
          <p:cNvPicPr>
            <a:picLocks noChangeAspect="1"/>
          </p:cNvPicPr>
          <p:nvPr/>
        </p:nvPicPr>
        <p:blipFill>
          <a:blip r:embed="rId2"/>
          <a:stretch>
            <a:fillRect/>
          </a:stretch>
        </p:blipFill>
        <p:spPr>
          <a:xfrm>
            <a:off x="4514826" y="1016315"/>
            <a:ext cx="1974951" cy="1695537"/>
          </a:xfrm>
          <a:prstGeom prst="rect">
            <a:avLst/>
          </a:prstGeom>
        </p:spPr>
      </p:pic>
      <p:pic>
        <p:nvPicPr>
          <p:cNvPr id="5" name="Picture 4">
            <a:extLst>
              <a:ext uri="{FF2B5EF4-FFF2-40B4-BE49-F238E27FC236}">
                <a16:creationId xmlns:a16="http://schemas.microsoft.com/office/drawing/2014/main" id="{16911DAC-DD79-827C-BDF8-A405F00F3173}"/>
              </a:ext>
            </a:extLst>
          </p:cNvPr>
          <p:cNvPicPr>
            <a:picLocks noChangeAspect="1"/>
          </p:cNvPicPr>
          <p:nvPr/>
        </p:nvPicPr>
        <p:blipFill>
          <a:blip r:embed="rId3"/>
          <a:stretch>
            <a:fillRect/>
          </a:stretch>
        </p:blipFill>
        <p:spPr>
          <a:xfrm>
            <a:off x="6572694" y="1045292"/>
            <a:ext cx="2057506" cy="1663786"/>
          </a:xfrm>
          <a:prstGeom prst="rect">
            <a:avLst/>
          </a:prstGeom>
        </p:spPr>
      </p:pic>
      <p:pic>
        <p:nvPicPr>
          <p:cNvPr id="9" name="Picture 8">
            <a:extLst>
              <a:ext uri="{FF2B5EF4-FFF2-40B4-BE49-F238E27FC236}">
                <a16:creationId xmlns:a16="http://schemas.microsoft.com/office/drawing/2014/main" id="{983C4ED9-09E3-B2F4-F324-71BB5C683E93}"/>
              </a:ext>
            </a:extLst>
          </p:cNvPr>
          <p:cNvPicPr>
            <a:picLocks noChangeAspect="1"/>
          </p:cNvPicPr>
          <p:nvPr/>
        </p:nvPicPr>
        <p:blipFill>
          <a:blip r:embed="rId4"/>
          <a:stretch>
            <a:fillRect/>
          </a:stretch>
        </p:blipFill>
        <p:spPr>
          <a:xfrm>
            <a:off x="4514825" y="2900721"/>
            <a:ext cx="1974952" cy="1632034"/>
          </a:xfrm>
          <a:prstGeom prst="rect">
            <a:avLst/>
          </a:prstGeom>
        </p:spPr>
      </p:pic>
      <p:pic>
        <p:nvPicPr>
          <p:cNvPr id="11" name="Picture 10">
            <a:extLst>
              <a:ext uri="{FF2B5EF4-FFF2-40B4-BE49-F238E27FC236}">
                <a16:creationId xmlns:a16="http://schemas.microsoft.com/office/drawing/2014/main" id="{B9B2BD5B-CCEA-37CB-B9CE-4B42E2185229}"/>
              </a:ext>
            </a:extLst>
          </p:cNvPr>
          <p:cNvPicPr>
            <a:picLocks noChangeAspect="1"/>
          </p:cNvPicPr>
          <p:nvPr/>
        </p:nvPicPr>
        <p:blipFill>
          <a:blip r:embed="rId5"/>
          <a:stretch>
            <a:fillRect/>
          </a:stretch>
        </p:blipFill>
        <p:spPr>
          <a:xfrm>
            <a:off x="6680649" y="2888020"/>
            <a:ext cx="1974952" cy="1657435"/>
          </a:xfrm>
          <a:prstGeom prst="rect">
            <a:avLst/>
          </a:prstGeom>
        </p:spPr>
      </p:pic>
    </p:spTree>
    <p:extLst>
      <p:ext uri="{BB962C8B-B14F-4D97-AF65-F5344CB8AC3E}">
        <p14:creationId xmlns:p14="http://schemas.microsoft.com/office/powerpoint/2010/main" val="3887489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64"/>
          <p:cNvSpPr txBox="1">
            <a:spLocks noGrp="1"/>
          </p:cNvSpPr>
          <p:nvPr>
            <p:ph type="title"/>
          </p:nvPr>
        </p:nvSpPr>
        <p:spPr>
          <a:xfrm>
            <a:off x="2665570" y="102649"/>
            <a:ext cx="3812860" cy="693976"/>
          </a:xfrm>
          <a:prstGeom prst="rect">
            <a:avLst/>
          </a:prstGeom>
        </p:spPr>
        <p:txBody>
          <a:bodyPr spcFirstLastPara="1" wrap="square" lIns="0" tIns="0" rIns="0" bIns="0" anchor="ctr" anchorCtr="0">
            <a:noAutofit/>
          </a:bodyPr>
          <a:lstStyle/>
          <a:p>
            <a:r>
              <a:rPr lang="en" sz="3200"/>
              <a:t>CIRCUIT DIAGRAM</a:t>
            </a:r>
            <a:endParaRPr lang="en-US"/>
          </a:p>
        </p:txBody>
      </p:sp>
      <p:pic>
        <p:nvPicPr>
          <p:cNvPr id="2" name="Picture 1" descr="A diagram of a circuit board&#10;&#10;Description automatically generated">
            <a:extLst>
              <a:ext uri="{FF2B5EF4-FFF2-40B4-BE49-F238E27FC236}">
                <a16:creationId xmlns:a16="http://schemas.microsoft.com/office/drawing/2014/main" id="{D5873686-ADDE-334D-6E27-6486D6FBE2F1}"/>
              </a:ext>
            </a:extLst>
          </p:cNvPr>
          <p:cNvPicPr>
            <a:picLocks noChangeAspect="1"/>
          </p:cNvPicPr>
          <p:nvPr/>
        </p:nvPicPr>
        <p:blipFill>
          <a:blip r:embed="rId3"/>
          <a:stretch>
            <a:fillRect/>
          </a:stretch>
        </p:blipFill>
        <p:spPr>
          <a:xfrm>
            <a:off x="1993247" y="796178"/>
            <a:ext cx="4905375" cy="4324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7"/>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SWOT ANALYSIS</a:t>
            </a:r>
            <a:endParaRPr/>
          </a:p>
        </p:txBody>
      </p:sp>
      <p:sp>
        <p:nvSpPr>
          <p:cNvPr id="410" name="Google Shape;410;p47"/>
          <p:cNvSpPr/>
          <p:nvPr/>
        </p:nvSpPr>
        <p:spPr>
          <a:xfrm>
            <a:off x="4577543" y="2035766"/>
            <a:ext cx="28" cy="1434374"/>
          </a:xfrm>
          <a:custGeom>
            <a:avLst/>
            <a:gdLst/>
            <a:ahLst/>
            <a:cxnLst/>
            <a:rect l="l" t="t" r="r" b="b"/>
            <a:pathLst>
              <a:path w="1" h="50923" extrusionOk="0">
                <a:moveTo>
                  <a:pt x="1" y="50923"/>
                </a:moveTo>
                <a:lnTo>
                  <a:pt x="1" y="0"/>
                </a:lnTo>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7"/>
          <p:cNvSpPr/>
          <p:nvPr/>
        </p:nvSpPr>
        <p:spPr>
          <a:xfrm>
            <a:off x="1222450" y="1812700"/>
            <a:ext cx="1609800" cy="313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1"/>
                </a:solidFill>
                <a:latin typeface="Syne"/>
                <a:ea typeface="Syne"/>
                <a:cs typeface="Syne"/>
                <a:sym typeface="Syne"/>
              </a:rPr>
              <a:t>Strengths</a:t>
            </a:r>
            <a:endParaRPr b="1">
              <a:solidFill>
                <a:schemeClr val="lt1"/>
              </a:solidFill>
              <a:latin typeface="Commissioner"/>
              <a:ea typeface="Commissioner"/>
              <a:cs typeface="Commissioner"/>
              <a:sym typeface="Commissioner"/>
            </a:endParaRPr>
          </a:p>
        </p:txBody>
      </p:sp>
      <p:sp>
        <p:nvSpPr>
          <p:cNvPr id="412" name="Google Shape;412;p47"/>
          <p:cNvSpPr/>
          <p:nvPr/>
        </p:nvSpPr>
        <p:spPr>
          <a:xfrm>
            <a:off x="3815848" y="1998166"/>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13" name="Google Shape;413;p47"/>
          <p:cNvSpPr txBox="1"/>
          <p:nvPr/>
        </p:nvSpPr>
        <p:spPr>
          <a:xfrm>
            <a:off x="3937375" y="2153300"/>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Commissioner"/>
                <a:ea typeface="Commissioner"/>
                <a:cs typeface="Commissioner"/>
                <a:sym typeface="Commissioner"/>
              </a:rPr>
              <a:t>S</a:t>
            </a:r>
            <a:endParaRPr sz="2200" b="1">
              <a:solidFill>
                <a:schemeClr val="lt1"/>
              </a:solidFill>
              <a:latin typeface="Commissioner"/>
              <a:ea typeface="Commissioner"/>
              <a:cs typeface="Commissioner"/>
              <a:sym typeface="Commissioner"/>
            </a:endParaRPr>
          </a:p>
        </p:txBody>
      </p:sp>
      <p:sp>
        <p:nvSpPr>
          <p:cNvPr id="414" name="Google Shape;414;p47"/>
          <p:cNvSpPr/>
          <p:nvPr/>
        </p:nvSpPr>
        <p:spPr>
          <a:xfrm>
            <a:off x="6424774" y="1812700"/>
            <a:ext cx="1881025" cy="313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b="1">
                <a:solidFill>
                  <a:schemeClr val="lt2"/>
                </a:solidFill>
                <a:latin typeface="Syne"/>
                <a:ea typeface="Syne"/>
                <a:cs typeface="Syne"/>
                <a:sym typeface="Syne"/>
              </a:rPr>
              <a:t>Weaknesses</a:t>
            </a:r>
            <a:endParaRPr b="1">
              <a:solidFill>
                <a:schemeClr val="lt2"/>
              </a:solidFill>
              <a:latin typeface="Commissioner"/>
              <a:ea typeface="Commissioner"/>
              <a:cs typeface="Commissioner"/>
              <a:sym typeface="Commissioner"/>
            </a:endParaRPr>
          </a:p>
        </p:txBody>
      </p:sp>
      <p:sp>
        <p:nvSpPr>
          <p:cNvPr id="415" name="Google Shape;415;p47"/>
          <p:cNvSpPr/>
          <p:nvPr/>
        </p:nvSpPr>
        <p:spPr>
          <a:xfrm rot="5400000">
            <a:off x="4610098" y="1998166"/>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16" name="Google Shape;416;p47"/>
          <p:cNvSpPr txBox="1"/>
          <p:nvPr/>
        </p:nvSpPr>
        <p:spPr>
          <a:xfrm>
            <a:off x="4686525" y="2153300"/>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Commissioner"/>
                <a:ea typeface="Commissioner"/>
                <a:cs typeface="Commissioner"/>
                <a:sym typeface="Commissioner"/>
              </a:rPr>
              <a:t>W</a:t>
            </a:r>
            <a:endParaRPr sz="2200" b="1">
              <a:solidFill>
                <a:schemeClr val="lt1"/>
              </a:solidFill>
              <a:latin typeface="Commissioner"/>
              <a:ea typeface="Commissioner"/>
              <a:cs typeface="Commissioner"/>
              <a:sym typeface="Commissioner"/>
            </a:endParaRPr>
          </a:p>
        </p:txBody>
      </p:sp>
      <p:sp>
        <p:nvSpPr>
          <p:cNvPr id="417" name="Google Shape;417;p47"/>
          <p:cNvSpPr/>
          <p:nvPr/>
        </p:nvSpPr>
        <p:spPr>
          <a:xfrm rot="10800000" flipH="1">
            <a:off x="3815848" y="2792391"/>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18" name="Google Shape;418;p47"/>
          <p:cNvSpPr txBox="1"/>
          <p:nvPr/>
        </p:nvSpPr>
        <p:spPr>
          <a:xfrm>
            <a:off x="3937375" y="2921463"/>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Commissioner"/>
                <a:ea typeface="Commissioner"/>
                <a:cs typeface="Commissioner"/>
                <a:sym typeface="Commissioner"/>
              </a:rPr>
              <a:t>O</a:t>
            </a:r>
            <a:endParaRPr sz="2200" b="1">
              <a:solidFill>
                <a:schemeClr val="lt1"/>
              </a:solidFill>
              <a:latin typeface="Commissioner"/>
              <a:ea typeface="Commissioner"/>
              <a:cs typeface="Commissioner"/>
              <a:sym typeface="Commissioner"/>
            </a:endParaRPr>
          </a:p>
        </p:txBody>
      </p:sp>
      <p:sp>
        <p:nvSpPr>
          <p:cNvPr id="419" name="Google Shape;419;p47"/>
          <p:cNvSpPr/>
          <p:nvPr/>
        </p:nvSpPr>
        <p:spPr>
          <a:xfrm rot="5400000" flipH="1">
            <a:off x="4610098" y="2792391"/>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20" name="Google Shape;420;p47"/>
          <p:cNvSpPr txBox="1"/>
          <p:nvPr/>
        </p:nvSpPr>
        <p:spPr>
          <a:xfrm>
            <a:off x="4686525" y="2921463"/>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Commissioner"/>
                <a:ea typeface="Commissioner"/>
                <a:cs typeface="Commissioner"/>
                <a:sym typeface="Commissioner"/>
              </a:rPr>
              <a:t>T</a:t>
            </a:r>
            <a:endParaRPr sz="2200" b="1">
              <a:solidFill>
                <a:schemeClr val="lt1"/>
              </a:solidFill>
              <a:latin typeface="Commissioner"/>
              <a:ea typeface="Commissioner"/>
              <a:cs typeface="Commissioner"/>
              <a:sym typeface="Commissioner"/>
            </a:endParaRPr>
          </a:p>
        </p:txBody>
      </p:sp>
      <p:sp>
        <p:nvSpPr>
          <p:cNvPr id="421" name="Google Shape;421;p47"/>
          <p:cNvSpPr/>
          <p:nvPr/>
        </p:nvSpPr>
        <p:spPr>
          <a:xfrm>
            <a:off x="4293928" y="2476340"/>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7"/>
          <p:cNvSpPr/>
          <p:nvPr/>
        </p:nvSpPr>
        <p:spPr>
          <a:xfrm>
            <a:off x="2383800" y="1258275"/>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7"/>
          <p:cNvSpPr txBox="1">
            <a:spLocks noGrp="1"/>
          </p:cNvSpPr>
          <p:nvPr>
            <p:ph type="subTitle" idx="4294967295"/>
          </p:nvPr>
        </p:nvSpPr>
        <p:spPr>
          <a:xfrm>
            <a:off x="2501250" y="1390650"/>
            <a:ext cx="1199400" cy="1222550"/>
          </a:xfrm>
          <a:prstGeom prst="rect">
            <a:avLst/>
          </a:prstGeom>
        </p:spPr>
        <p:txBody>
          <a:bodyPr spcFirstLastPara="1" wrap="square" lIns="0" tIns="0" rIns="0" bIns="0" anchor="ctr" anchorCtr="0">
            <a:noAutofit/>
          </a:bodyPr>
          <a:lstStyle/>
          <a:p>
            <a:pPr marL="0" lvl="0" indent="0" algn="ctr">
              <a:spcAft>
                <a:spcPts val="1200"/>
              </a:spcAft>
              <a:buNone/>
            </a:pPr>
            <a:r>
              <a:rPr lang="en-US" sz="1400"/>
              <a:t>1.Real Time Data Analysis​</a:t>
            </a:r>
          </a:p>
          <a:p>
            <a:pPr marL="0" lvl="0" indent="0" algn="ctr">
              <a:spcAft>
                <a:spcPts val="1200"/>
              </a:spcAft>
              <a:buNone/>
            </a:pPr>
            <a:r>
              <a:rPr lang="en-US" sz="1400"/>
              <a:t>2. Modular Design​</a:t>
            </a:r>
            <a:endParaRPr sz="1400"/>
          </a:p>
        </p:txBody>
      </p:sp>
      <p:sp>
        <p:nvSpPr>
          <p:cNvPr id="424" name="Google Shape;424;p47"/>
          <p:cNvSpPr/>
          <p:nvPr/>
        </p:nvSpPr>
        <p:spPr>
          <a:xfrm>
            <a:off x="791875" y="3633825"/>
            <a:ext cx="1994475" cy="31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1"/>
                </a:solidFill>
                <a:latin typeface="Syne"/>
                <a:ea typeface="Commissioner"/>
                <a:cs typeface="Commissioner"/>
                <a:sym typeface="Syne"/>
              </a:rPr>
              <a:t>Opportunities</a:t>
            </a:r>
            <a:endParaRPr b="1">
              <a:solidFill>
                <a:schemeClr val="lt1"/>
              </a:solidFill>
              <a:latin typeface="Commissioner"/>
              <a:ea typeface="Commissioner"/>
              <a:cs typeface="Commissioner"/>
              <a:sym typeface="Commissioner"/>
            </a:endParaRPr>
          </a:p>
        </p:txBody>
      </p:sp>
      <p:sp>
        <p:nvSpPr>
          <p:cNvPr id="425" name="Google Shape;425;p47"/>
          <p:cNvSpPr/>
          <p:nvPr/>
        </p:nvSpPr>
        <p:spPr>
          <a:xfrm>
            <a:off x="2337900" y="3079400"/>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7"/>
          <p:cNvSpPr txBox="1">
            <a:spLocks noGrp="1"/>
          </p:cNvSpPr>
          <p:nvPr>
            <p:ph type="subTitle" idx="4294967295"/>
          </p:nvPr>
        </p:nvSpPr>
        <p:spPr>
          <a:xfrm>
            <a:off x="2487874" y="3247000"/>
            <a:ext cx="1135517" cy="1294937"/>
          </a:xfrm>
          <a:prstGeom prst="rect">
            <a:avLst/>
          </a:prstGeom>
        </p:spPr>
        <p:txBody>
          <a:bodyPr spcFirstLastPara="1" wrap="square" lIns="0" tIns="0" rIns="0" bIns="0" anchor="ctr" anchorCtr="0">
            <a:noAutofit/>
          </a:bodyPr>
          <a:lstStyle/>
          <a:p>
            <a:pPr marL="0" lvl="0" indent="0" algn="ctr">
              <a:spcAft>
                <a:spcPts val="1200"/>
              </a:spcAft>
              <a:buNone/>
            </a:pPr>
            <a:r>
              <a:rPr lang="en-US" sz="1400"/>
              <a:t>1.Product Diversification​</a:t>
            </a:r>
          </a:p>
          <a:p>
            <a:pPr marL="0" lvl="0" indent="0" algn="ctr">
              <a:spcAft>
                <a:spcPts val="1200"/>
              </a:spcAft>
              <a:buNone/>
            </a:pPr>
            <a:r>
              <a:rPr lang="en-US" sz="1400"/>
              <a:t>2.Data analytics service</a:t>
            </a:r>
          </a:p>
        </p:txBody>
      </p:sp>
      <p:sp>
        <p:nvSpPr>
          <p:cNvPr id="427" name="Google Shape;427;p47"/>
          <p:cNvSpPr/>
          <p:nvPr/>
        </p:nvSpPr>
        <p:spPr>
          <a:xfrm>
            <a:off x="5435675" y="1258275"/>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7"/>
          <p:cNvSpPr txBox="1">
            <a:spLocks noGrp="1"/>
          </p:cNvSpPr>
          <p:nvPr>
            <p:ph type="subTitle" idx="4294967295"/>
          </p:nvPr>
        </p:nvSpPr>
        <p:spPr>
          <a:xfrm>
            <a:off x="5553125" y="1341603"/>
            <a:ext cx="1199400" cy="1388325"/>
          </a:xfrm>
          <a:prstGeom prst="rect">
            <a:avLst/>
          </a:prstGeom>
        </p:spPr>
        <p:txBody>
          <a:bodyPr spcFirstLastPara="1" wrap="square" lIns="0" tIns="0" rIns="0" bIns="0" anchor="ctr" anchorCtr="0">
            <a:noAutofit/>
          </a:bodyPr>
          <a:lstStyle/>
          <a:p>
            <a:pPr marL="0" lvl="0" indent="0" algn="ctr">
              <a:spcAft>
                <a:spcPts val="1200"/>
              </a:spcAft>
              <a:buNone/>
            </a:pPr>
            <a:r>
              <a:rPr lang="en-US" sz="1400"/>
              <a:t>1.Connectivity </a:t>
            </a:r>
            <a:r>
              <a:rPr lang="en-US" sz="1400" err="1"/>
              <a:t>dependance</a:t>
            </a:r>
            <a:r>
              <a:rPr lang="en-US" sz="1400"/>
              <a:t>​</a:t>
            </a:r>
          </a:p>
          <a:p>
            <a:pPr marL="0" lvl="0" indent="0" algn="ctr">
              <a:spcAft>
                <a:spcPts val="1200"/>
              </a:spcAft>
              <a:buNone/>
            </a:pPr>
            <a:r>
              <a:rPr lang="en-US" sz="1400"/>
              <a:t>2.Maintenance requirements​</a:t>
            </a:r>
            <a:endParaRPr sz="1400"/>
          </a:p>
        </p:txBody>
      </p:sp>
      <p:sp>
        <p:nvSpPr>
          <p:cNvPr id="429" name="Google Shape;429;p47"/>
          <p:cNvSpPr/>
          <p:nvPr/>
        </p:nvSpPr>
        <p:spPr>
          <a:xfrm>
            <a:off x="6424775" y="3627850"/>
            <a:ext cx="1500025" cy="313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600" b="1">
                <a:solidFill>
                  <a:schemeClr val="lt2"/>
                </a:solidFill>
                <a:latin typeface="Syne"/>
                <a:ea typeface="Syne"/>
                <a:cs typeface="Syne"/>
                <a:sym typeface="Syne"/>
              </a:rPr>
              <a:t>Threats</a:t>
            </a:r>
            <a:endParaRPr b="1">
              <a:solidFill>
                <a:schemeClr val="lt2"/>
              </a:solidFill>
              <a:latin typeface="Commissioner"/>
              <a:ea typeface="Commissioner"/>
              <a:cs typeface="Commissioner"/>
              <a:sym typeface="Commissioner"/>
            </a:endParaRPr>
          </a:p>
        </p:txBody>
      </p:sp>
      <p:sp>
        <p:nvSpPr>
          <p:cNvPr id="430" name="Google Shape;430;p47"/>
          <p:cNvSpPr/>
          <p:nvPr/>
        </p:nvSpPr>
        <p:spPr>
          <a:xfrm>
            <a:off x="5435675" y="3073425"/>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7"/>
          <p:cNvSpPr txBox="1">
            <a:spLocks noGrp="1"/>
          </p:cNvSpPr>
          <p:nvPr>
            <p:ph type="subTitle" idx="4294967295"/>
          </p:nvPr>
        </p:nvSpPr>
        <p:spPr>
          <a:xfrm>
            <a:off x="5553125" y="3073425"/>
            <a:ext cx="1199400" cy="1434300"/>
          </a:xfrm>
          <a:prstGeom prst="rect">
            <a:avLst/>
          </a:prstGeom>
        </p:spPr>
        <p:txBody>
          <a:bodyPr spcFirstLastPara="1" wrap="square" lIns="0" tIns="0" rIns="0" bIns="0" anchor="ctr" anchorCtr="0">
            <a:noAutofit/>
          </a:bodyPr>
          <a:lstStyle/>
          <a:p>
            <a:pPr marL="0" lvl="0" indent="0" algn="ctr">
              <a:spcAft>
                <a:spcPts val="1200"/>
              </a:spcAft>
              <a:buNone/>
            </a:pPr>
            <a:r>
              <a:rPr lang="en-US" sz="1400"/>
              <a:t>1.Economic Factors</a:t>
            </a:r>
          </a:p>
          <a:p>
            <a:pPr marL="0" lvl="0" indent="0" algn="ctr">
              <a:spcAft>
                <a:spcPts val="1200"/>
              </a:spcAft>
              <a:buNone/>
            </a:pPr>
            <a:r>
              <a:rPr lang="en-US" sz="1400"/>
              <a:t>2.Supply chain disruptions​</a:t>
            </a:r>
            <a:endParaRPr sz="140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9"/>
          <p:cNvSpPr/>
          <p:nvPr/>
        </p:nvSpPr>
        <p:spPr>
          <a:xfrm>
            <a:off x="1259600" y="2580325"/>
            <a:ext cx="19797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9"/>
          <p:cNvSpPr/>
          <p:nvPr/>
        </p:nvSpPr>
        <p:spPr>
          <a:xfrm>
            <a:off x="3582150" y="2580325"/>
            <a:ext cx="19797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9"/>
          <p:cNvSpPr/>
          <p:nvPr/>
        </p:nvSpPr>
        <p:spPr>
          <a:xfrm>
            <a:off x="5904700" y="2580325"/>
            <a:ext cx="19797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9"/>
          <p:cNvSpPr/>
          <p:nvPr/>
        </p:nvSpPr>
        <p:spPr>
          <a:xfrm>
            <a:off x="6476650" y="1558689"/>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9"/>
          <p:cNvSpPr/>
          <p:nvPr/>
        </p:nvSpPr>
        <p:spPr>
          <a:xfrm>
            <a:off x="4154100" y="1554480"/>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9"/>
          <p:cNvSpPr/>
          <p:nvPr/>
        </p:nvSpPr>
        <p:spPr>
          <a:xfrm>
            <a:off x="1831550" y="1558689"/>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9"/>
          <p:cNvSpPr txBox="1">
            <a:spLocks noGrp="1"/>
          </p:cNvSpPr>
          <p:nvPr>
            <p:ph type="title" idx="2"/>
          </p:nvPr>
        </p:nvSpPr>
        <p:spPr>
          <a:xfrm>
            <a:off x="1307600" y="2645693"/>
            <a:ext cx="1883700" cy="276300"/>
          </a:xfrm>
          <a:prstGeom prst="rect">
            <a:avLst/>
          </a:prstGeom>
        </p:spPr>
        <p:txBody>
          <a:bodyPr spcFirstLastPara="1" wrap="square" lIns="0" tIns="0" rIns="0" bIns="0" anchor="t" anchorCtr="0">
            <a:noAutofit/>
          </a:bodyPr>
          <a:lstStyle/>
          <a:p>
            <a:r>
              <a:rPr lang="en"/>
              <a:t>Regular Water</a:t>
            </a:r>
          </a:p>
        </p:txBody>
      </p:sp>
      <p:sp>
        <p:nvSpPr>
          <p:cNvPr id="481" name="Google Shape;481;p49"/>
          <p:cNvSpPr txBox="1">
            <a:spLocks noGrp="1"/>
          </p:cNvSpPr>
          <p:nvPr>
            <p:ph type="subTitle" idx="1"/>
          </p:nvPr>
        </p:nvSpPr>
        <p:spPr>
          <a:xfrm>
            <a:off x="1343249" y="3286705"/>
            <a:ext cx="1887600" cy="795000"/>
          </a:xfrm>
          <a:prstGeom prst="rect">
            <a:avLst/>
          </a:prstGeom>
        </p:spPr>
        <p:txBody>
          <a:bodyPr spcFirstLastPara="1" wrap="square" lIns="0" tIns="0" rIns="0" bIns="0" anchor="t" anchorCtr="0">
            <a:noAutofit/>
          </a:bodyPr>
          <a:lstStyle/>
          <a:p>
            <a:pPr marL="0" indent="0"/>
            <a:r>
              <a:rPr lang="en"/>
              <a:t>Our main focus as of now is detecting the impurity and contamination levels in regular water</a:t>
            </a:r>
          </a:p>
        </p:txBody>
      </p:sp>
      <p:sp>
        <p:nvSpPr>
          <p:cNvPr id="482" name="Google Shape;482;p49"/>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p>
            <a:r>
              <a:rPr lang="en"/>
              <a:t>STP Water</a:t>
            </a:r>
          </a:p>
        </p:txBody>
      </p:sp>
      <p:sp>
        <p:nvSpPr>
          <p:cNvPr id="483" name="Google Shape;483;p49"/>
          <p:cNvSpPr txBox="1">
            <a:spLocks noGrp="1"/>
          </p:cNvSpPr>
          <p:nvPr>
            <p:ph type="subTitle" idx="5"/>
          </p:nvPr>
        </p:nvSpPr>
        <p:spPr>
          <a:xfrm>
            <a:off x="3628200" y="3286705"/>
            <a:ext cx="1887600" cy="795000"/>
          </a:xfrm>
          <a:prstGeom prst="rect">
            <a:avLst/>
          </a:prstGeom>
        </p:spPr>
        <p:txBody>
          <a:bodyPr spcFirstLastPara="1" wrap="square" lIns="0" tIns="0" rIns="0" bIns="0" anchor="t" anchorCtr="0">
            <a:noAutofit/>
          </a:bodyPr>
          <a:lstStyle/>
          <a:p>
            <a:pPr marL="0" indent="0"/>
            <a:r>
              <a:rPr lang="en"/>
              <a:t>After the success of the regular water model we will move on and create a model for STP Water</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OUR PLANS</a:t>
            </a:r>
            <a:endParaRPr/>
          </a:p>
        </p:txBody>
      </p:sp>
      <p:sp>
        <p:nvSpPr>
          <p:cNvPr id="485" name="Google Shape;485;p49"/>
          <p:cNvSpPr txBox="1">
            <a:spLocks noGrp="1"/>
          </p:cNvSpPr>
          <p:nvPr>
            <p:ph type="title" idx="3"/>
          </p:nvPr>
        </p:nvSpPr>
        <p:spPr>
          <a:xfrm>
            <a:off x="1831550" y="1558700"/>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486" name="Google Shape;486;p49"/>
          <p:cNvSpPr txBox="1">
            <a:spLocks noGrp="1"/>
          </p:cNvSpPr>
          <p:nvPr>
            <p:ph type="title" idx="6"/>
          </p:nvPr>
        </p:nvSpPr>
        <p:spPr>
          <a:xfrm>
            <a:off x="4154100" y="1571491"/>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487" name="Google Shape;487;p49"/>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p>
            <a:r>
              <a:rPr lang="en"/>
              <a:t>Groundwater</a:t>
            </a:r>
          </a:p>
        </p:txBody>
      </p:sp>
      <p:sp>
        <p:nvSpPr>
          <p:cNvPr id="488" name="Google Shape;488;p49"/>
          <p:cNvSpPr txBox="1">
            <a:spLocks noGrp="1"/>
          </p:cNvSpPr>
          <p:nvPr>
            <p:ph type="subTitle" idx="8"/>
          </p:nvPr>
        </p:nvSpPr>
        <p:spPr>
          <a:xfrm>
            <a:off x="5913153" y="3151350"/>
            <a:ext cx="2075592" cy="795000"/>
          </a:xfrm>
          <a:prstGeom prst="rect">
            <a:avLst/>
          </a:prstGeom>
        </p:spPr>
        <p:txBody>
          <a:bodyPr spcFirstLastPara="1" wrap="square" lIns="0" tIns="0" rIns="0" bIns="0" anchor="t" anchorCtr="0">
            <a:noAutofit/>
          </a:bodyPr>
          <a:lstStyle/>
          <a:p>
            <a:pPr marL="0" indent="0"/>
            <a:r>
              <a:rPr lang="en"/>
              <a:t>Groundwater also contains few to many impurities and our next goal will be to check impurity levels in groundwater</a:t>
            </a:r>
          </a:p>
        </p:txBody>
      </p:sp>
      <p:sp>
        <p:nvSpPr>
          <p:cNvPr id="489" name="Google Shape;489;p49"/>
          <p:cNvSpPr txBox="1">
            <a:spLocks noGrp="1"/>
          </p:cNvSpPr>
          <p:nvPr>
            <p:ph type="title" idx="9"/>
          </p:nvPr>
        </p:nvSpPr>
        <p:spPr>
          <a:xfrm>
            <a:off x="6476650" y="1558700"/>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Costs and Profit Analysis</a:t>
            </a:r>
            <a:endParaRPr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387869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80AE-6636-81E3-11FA-9D38C2D53E41}"/>
              </a:ext>
            </a:extLst>
          </p:cNvPr>
          <p:cNvSpPr>
            <a:spLocks noGrp="1"/>
          </p:cNvSpPr>
          <p:nvPr>
            <p:ph type="title"/>
          </p:nvPr>
        </p:nvSpPr>
        <p:spPr/>
        <p:txBody>
          <a:bodyPr/>
          <a:lstStyle/>
          <a:p>
            <a:r>
              <a:rPr lang="en-US" dirty="0"/>
              <a:t>COST STRUCTURE</a:t>
            </a:r>
          </a:p>
        </p:txBody>
      </p:sp>
      <p:sp>
        <p:nvSpPr>
          <p:cNvPr id="3" name="Rectangle: Rounded Corners 2">
            <a:extLst>
              <a:ext uri="{FF2B5EF4-FFF2-40B4-BE49-F238E27FC236}">
                <a16:creationId xmlns:a16="http://schemas.microsoft.com/office/drawing/2014/main" id="{DF94D897-BAFC-BE86-AF4B-AFDD18EF685C}"/>
              </a:ext>
            </a:extLst>
          </p:cNvPr>
          <p:cNvSpPr/>
          <p:nvPr/>
        </p:nvSpPr>
        <p:spPr>
          <a:xfrm>
            <a:off x="1016440" y="1399430"/>
            <a:ext cx="2289976" cy="2767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C746BAD-D89C-BCC5-2892-EE512B251799}"/>
              </a:ext>
            </a:extLst>
          </p:cNvPr>
          <p:cNvSpPr/>
          <p:nvPr/>
        </p:nvSpPr>
        <p:spPr>
          <a:xfrm>
            <a:off x="3673502" y="1399430"/>
            <a:ext cx="2289976" cy="2767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C78ECB6-7848-B5F1-34D4-30A11D5E8FFD}"/>
              </a:ext>
            </a:extLst>
          </p:cNvPr>
          <p:cNvSpPr/>
          <p:nvPr/>
        </p:nvSpPr>
        <p:spPr>
          <a:xfrm>
            <a:off x="6330564" y="1399430"/>
            <a:ext cx="2289976" cy="2767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FAFBBD-E20D-4F5F-604D-885664850A66}"/>
              </a:ext>
            </a:extLst>
          </p:cNvPr>
          <p:cNvSpPr txBox="1"/>
          <p:nvPr/>
        </p:nvSpPr>
        <p:spPr>
          <a:xfrm>
            <a:off x="1478943" y="2067339"/>
            <a:ext cx="1383527"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rPr>
              <a:t>BASIC</a:t>
            </a:r>
          </a:p>
        </p:txBody>
      </p:sp>
      <p:sp>
        <p:nvSpPr>
          <p:cNvPr id="7" name="TextBox 6">
            <a:extLst>
              <a:ext uri="{FF2B5EF4-FFF2-40B4-BE49-F238E27FC236}">
                <a16:creationId xmlns:a16="http://schemas.microsoft.com/office/drawing/2014/main" id="{CD3B59C2-DA0F-0D28-4CEE-FA94BB912A75}"/>
              </a:ext>
            </a:extLst>
          </p:cNvPr>
          <p:cNvSpPr txBox="1"/>
          <p:nvPr/>
        </p:nvSpPr>
        <p:spPr>
          <a:xfrm>
            <a:off x="3826563" y="2016930"/>
            <a:ext cx="2059389" cy="369332"/>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INTERMEDIATE</a:t>
            </a:r>
          </a:p>
        </p:txBody>
      </p:sp>
      <p:sp>
        <p:nvSpPr>
          <p:cNvPr id="8" name="TextBox 7">
            <a:extLst>
              <a:ext uri="{FF2B5EF4-FFF2-40B4-BE49-F238E27FC236}">
                <a16:creationId xmlns:a16="http://schemas.microsoft.com/office/drawing/2014/main" id="{874055C0-8541-BA1F-9F84-3DA76FA9ECD2}"/>
              </a:ext>
            </a:extLst>
          </p:cNvPr>
          <p:cNvSpPr txBox="1"/>
          <p:nvPr/>
        </p:nvSpPr>
        <p:spPr>
          <a:xfrm>
            <a:off x="6724955" y="2054867"/>
            <a:ext cx="1576726" cy="369332"/>
          </a:xfrm>
          <a:prstGeom prst="rect">
            <a:avLst/>
          </a:prstGeom>
          <a:noFill/>
        </p:spPr>
        <p:txBody>
          <a:bodyPr wrap="square" rtlCol="0">
            <a:spAutoFit/>
          </a:bodyPr>
          <a:lstStyle/>
          <a:p>
            <a:pPr algn="ctr"/>
            <a:r>
              <a:rPr lang="en-US" sz="1800" b="1" dirty="0" smtClean="0">
                <a:effectLst>
                  <a:outerShdw blurRad="38100" dist="38100" dir="2700000" algn="tl">
                    <a:srgbClr val="000000">
                      <a:alpha val="43137"/>
                    </a:srgbClr>
                  </a:outerShdw>
                </a:effectLst>
              </a:rPr>
              <a:t>ADVANCED</a:t>
            </a:r>
            <a:endParaRPr lang="en-US" sz="1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FE7F960-2FD9-CABC-5E29-7E789FAF1741}"/>
              </a:ext>
            </a:extLst>
          </p:cNvPr>
          <p:cNvSpPr txBox="1"/>
          <p:nvPr/>
        </p:nvSpPr>
        <p:spPr>
          <a:xfrm>
            <a:off x="1415331" y="2687541"/>
            <a:ext cx="1661823" cy="954107"/>
          </a:xfrm>
          <a:prstGeom prst="rect">
            <a:avLst/>
          </a:prstGeom>
          <a:noFill/>
        </p:spPr>
        <p:txBody>
          <a:bodyPr wrap="square" rtlCol="0">
            <a:spAutoFit/>
          </a:bodyPr>
          <a:lstStyle/>
          <a:p>
            <a:r>
              <a:rPr lang="en-US" dirty="0"/>
              <a:t>1.PVC PIPES</a:t>
            </a:r>
          </a:p>
          <a:p>
            <a:r>
              <a:rPr lang="en-US" dirty="0"/>
              <a:t>2.BATTERY</a:t>
            </a:r>
          </a:p>
          <a:p>
            <a:r>
              <a:rPr lang="en-US" dirty="0"/>
              <a:t>3.ENCLOSURE SYSTEM</a:t>
            </a:r>
          </a:p>
        </p:txBody>
      </p:sp>
      <p:sp>
        <p:nvSpPr>
          <p:cNvPr id="10" name="TextBox 9">
            <a:extLst>
              <a:ext uri="{FF2B5EF4-FFF2-40B4-BE49-F238E27FC236}">
                <a16:creationId xmlns:a16="http://schemas.microsoft.com/office/drawing/2014/main" id="{64867A3D-7CC2-C5D7-45CD-B4DC39CB8113}"/>
              </a:ext>
            </a:extLst>
          </p:cNvPr>
          <p:cNvSpPr txBox="1"/>
          <p:nvPr/>
        </p:nvSpPr>
        <p:spPr>
          <a:xfrm>
            <a:off x="3705307" y="2587653"/>
            <a:ext cx="2123001" cy="1169551"/>
          </a:xfrm>
          <a:prstGeom prst="rect">
            <a:avLst/>
          </a:prstGeom>
          <a:noFill/>
        </p:spPr>
        <p:txBody>
          <a:bodyPr wrap="square" rtlCol="0">
            <a:spAutoFit/>
          </a:bodyPr>
          <a:lstStyle/>
          <a:p>
            <a:r>
              <a:rPr lang="en-US" dirty="0"/>
              <a:t>1.LED’S</a:t>
            </a:r>
          </a:p>
          <a:p>
            <a:r>
              <a:rPr lang="en-US" dirty="0"/>
              <a:t>2. BUZZERS</a:t>
            </a:r>
          </a:p>
          <a:p>
            <a:r>
              <a:rPr lang="en-US" dirty="0" smtClean="0"/>
              <a:t>3.MICROCONTROLLE-RS</a:t>
            </a:r>
            <a:endParaRPr lang="en-US" dirty="0"/>
          </a:p>
          <a:p>
            <a:r>
              <a:rPr lang="en-US" dirty="0"/>
              <a:t>4.GSM MODULE</a:t>
            </a:r>
          </a:p>
        </p:txBody>
      </p:sp>
      <p:sp>
        <p:nvSpPr>
          <p:cNvPr id="11" name="TextBox 10">
            <a:extLst>
              <a:ext uri="{FF2B5EF4-FFF2-40B4-BE49-F238E27FC236}">
                <a16:creationId xmlns:a16="http://schemas.microsoft.com/office/drawing/2014/main" id="{0F543470-9158-4E99-8E8B-2EB021E591B5}"/>
              </a:ext>
            </a:extLst>
          </p:cNvPr>
          <p:cNvSpPr txBox="1"/>
          <p:nvPr/>
        </p:nvSpPr>
        <p:spPr>
          <a:xfrm>
            <a:off x="6559826" y="2687541"/>
            <a:ext cx="1870924" cy="738664"/>
          </a:xfrm>
          <a:prstGeom prst="rect">
            <a:avLst/>
          </a:prstGeom>
          <a:noFill/>
        </p:spPr>
        <p:txBody>
          <a:bodyPr wrap="square" rtlCol="0">
            <a:spAutoFit/>
          </a:bodyPr>
          <a:lstStyle/>
          <a:p>
            <a:r>
              <a:rPr lang="en-US" dirty="0"/>
              <a:t>1. DIFFERENT VARIETY OF SENSORS</a:t>
            </a:r>
          </a:p>
        </p:txBody>
      </p:sp>
      <p:sp>
        <p:nvSpPr>
          <p:cNvPr id="12" name="Ribbon: Curved and Tilted Down 11">
            <a:extLst>
              <a:ext uri="{FF2B5EF4-FFF2-40B4-BE49-F238E27FC236}">
                <a16:creationId xmlns:a16="http://schemas.microsoft.com/office/drawing/2014/main" id="{4543FB95-96B7-FC01-D4A3-185E06BE6291}"/>
              </a:ext>
            </a:extLst>
          </p:cNvPr>
          <p:cNvSpPr/>
          <p:nvPr/>
        </p:nvSpPr>
        <p:spPr>
          <a:xfrm>
            <a:off x="1212574" y="4367875"/>
            <a:ext cx="1916264" cy="612250"/>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bbon: Curved and Tilted Down 12">
            <a:extLst>
              <a:ext uri="{FF2B5EF4-FFF2-40B4-BE49-F238E27FC236}">
                <a16:creationId xmlns:a16="http://schemas.microsoft.com/office/drawing/2014/main" id="{D7E78913-91FE-40A2-72B7-AFCC19200AD8}"/>
              </a:ext>
            </a:extLst>
          </p:cNvPr>
          <p:cNvSpPr/>
          <p:nvPr/>
        </p:nvSpPr>
        <p:spPr>
          <a:xfrm>
            <a:off x="3860358" y="4367875"/>
            <a:ext cx="1916264" cy="612250"/>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bbon: Curved and Tilted Down 13">
            <a:extLst>
              <a:ext uri="{FF2B5EF4-FFF2-40B4-BE49-F238E27FC236}">
                <a16:creationId xmlns:a16="http://schemas.microsoft.com/office/drawing/2014/main" id="{64702DA8-D5A3-7B17-FDD8-7659DC80E955}"/>
              </a:ext>
            </a:extLst>
          </p:cNvPr>
          <p:cNvSpPr/>
          <p:nvPr/>
        </p:nvSpPr>
        <p:spPr>
          <a:xfrm>
            <a:off x="6704276" y="4317509"/>
            <a:ext cx="1916264" cy="612250"/>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71E091E-9639-BDD9-2C9D-878113D6360F}"/>
              </a:ext>
            </a:extLst>
          </p:cNvPr>
          <p:cNvSpPr txBox="1"/>
          <p:nvPr/>
        </p:nvSpPr>
        <p:spPr>
          <a:xfrm>
            <a:off x="1763862" y="4621982"/>
            <a:ext cx="795131" cy="307777"/>
          </a:xfrm>
          <a:prstGeom prst="rect">
            <a:avLst/>
          </a:prstGeom>
          <a:noFill/>
        </p:spPr>
        <p:txBody>
          <a:bodyPr wrap="square" rtlCol="0">
            <a:spAutoFit/>
          </a:bodyPr>
          <a:lstStyle/>
          <a:p>
            <a:r>
              <a:rPr lang="en-US" dirty="0"/>
              <a:t>1.5-2K</a:t>
            </a:r>
          </a:p>
        </p:txBody>
      </p:sp>
      <p:sp>
        <p:nvSpPr>
          <p:cNvPr id="16" name="TextBox 15">
            <a:extLst>
              <a:ext uri="{FF2B5EF4-FFF2-40B4-BE49-F238E27FC236}">
                <a16:creationId xmlns:a16="http://schemas.microsoft.com/office/drawing/2014/main" id="{C5B1183B-C7AE-009A-45D4-B7593FE67585}"/>
              </a:ext>
            </a:extLst>
          </p:cNvPr>
          <p:cNvSpPr txBox="1"/>
          <p:nvPr/>
        </p:nvSpPr>
        <p:spPr>
          <a:xfrm>
            <a:off x="4522302" y="4514260"/>
            <a:ext cx="667909" cy="523220"/>
          </a:xfrm>
          <a:prstGeom prst="rect">
            <a:avLst/>
          </a:prstGeom>
          <a:noFill/>
        </p:spPr>
        <p:txBody>
          <a:bodyPr wrap="square" rtlCol="0">
            <a:spAutoFit/>
          </a:bodyPr>
          <a:lstStyle/>
          <a:p>
            <a:r>
              <a:rPr lang="en-US" dirty="0"/>
              <a:t>800-1.3K</a:t>
            </a:r>
          </a:p>
        </p:txBody>
      </p:sp>
      <p:sp>
        <p:nvSpPr>
          <p:cNvPr id="17" name="TextBox 16">
            <a:extLst>
              <a:ext uri="{FF2B5EF4-FFF2-40B4-BE49-F238E27FC236}">
                <a16:creationId xmlns:a16="http://schemas.microsoft.com/office/drawing/2014/main" id="{0FECFD86-B6CD-4972-875F-6EE7713E9BAF}"/>
              </a:ext>
            </a:extLst>
          </p:cNvPr>
          <p:cNvSpPr txBox="1"/>
          <p:nvPr/>
        </p:nvSpPr>
        <p:spPr>
          <a:xfrm>
            <a:off x="7380138" y="4452706"/>
            <a:ext cx="763325" cy="523220"/>
          </a:xfrm>
          <a:prstGeom prst="rect">
            <a:avLst/>
          </a:prstGeom>
          <a:noFill/>
        </p:spPr>
        <p:txBody>
          <a:bodyPr wrap="square" rtlCol="0">
            <a:spAutoFit/>
          </a:bodyPr>
          <a:lstStyle/>
          <a:p>
            <a:r>
              <a:rPr lang="en-US" dirty="0"/>
              <a:t>3.2-4.4K</a:t>
            </a:r>
          </a:p>
        </p:txBody>
      </p:sp>
      <p:sp>
        <p:nvSpPr>
          <p:cNvPr id="18" name="Oval 17">
            <a:extLst>
              <a:ext uri="{FF2B5EF4-FFF2-40B4-BE49-F238E27FC236}">
                <a16:creationId xmlns:a16="http://schemas.microsoft.com/office/drawing/2014/main" id="{9AF7A184-D9E3-F2D6-25D7-324E673E9313}"/>
              </a:ext>
            </a:extLst>
          </p:cNvPr>
          <p:cNvSpPr/>
          <p:nvPr/>
        </p:nvSpPr>
        <p:spPr>
          <a:xfrm>
            <a:off x="1777116" y="869393"/>
            <a:ext cx="787180" cy="8639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0CEF96-461D-0A34-4865-6769413D7E8A}"/>
              </a:ext>
            </a:extLst>
          </p:cNvPr>
          <p:cNvSpPr/>
          <p:nvPr/>
        </p:nvSpPr>
        <p:spPr>
          <a:xfrm>
            <a:off x="4462666" y="937202"/>
            <a:ext cx="787180" cy="8639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0E82494-F5D4-1780-65B3-2B98B177BA05}"/>
              </a:ext>
            </a:extLst>
          </p:cNvPr>
          <p:cNvSpPr/>
          <p:nvPr/>
        </p:nvSpPr>
        <p:spPr>
          <a:xfrm>
            <a:off x="7119728" y="934576"/>
            <a:ext cx="787180" cy="8639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oogle Shape;9068;p92">
            <a:extLst>
              <a:ext uri="{FF2B5EF4-FFF2-40B4-BE49-F238E27FC236}">
                <a16:creationId xmlns:a16="http://schemas.microsoft.com/office/drawing/2014/main" id="{6A535B8F-E5F5-CEE3-0DD1-A4D8CD8FAEED}"/>
              </a:ext>
            </a:extLst>
          </p:cNvPr>
          <p:cNvGrpSpPr/>
          <p:nvPr/>
        </p:nvGrpSpPr>
        <p:grpSpPr>
          <a:xfrm>
            <a:off x="4696319" y="1149663"/>
            <a:ext cx="319874" cy="419623"/>
            <a:chOff x="-3365275" y="3253275"/>
            <a:chExt cx="222150" cy="291425"/>
          </a:xfrm>
        </p:grpSpPr>
        <p:sp>
          <p:nvSpPr>
            <p:cNvPr id="22" name="Google Shape;9069;p92">
              <a:extLst>
                <a:ext uri="{FF2B5EF4-FFF2-40B4-BE49-F238E27FC236}">
                  <a16:creationId xmlns:a16="http://schemas.microsoft.com/office/drawing/2014/main" id="{F63251DF-FA22-A038-F40B-9A6E5D4A055C}"/>
                </a:ext>
              </a:extLst>
            </p:cNvPr>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70;p92">
              <a:extLst>
                <a:ext uri="{FF2B5EF4-FFF2-40B4-BE49-F238E27FC236}">
                  <a16:creationId xmlns:a16="http://schemas.microsoft.com/office/drawing/2014/main" id="{0394BEC4-64AF-DF89-1C87-7ACC2806B520}"/>
                </a:ext>
              </a:extLst>
            </p:cNvPr>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857;p92">
            <a:extLst>
              <a:ext uri="{FF2B5EF4-FFF2-40B4-BE49-F238E27FC236}">
                <a16:creationId xmlns:a16="http://schemas.microsoft.com/office/drawing/2014/main" id="{466E8027-B26B-8485-C1A2-E06A7E3B0516}"/>
              </a:ext>
            </a:extLst>
          </p:cNvPr>
          <p:cNvGrpSpPr/>
          <p:nvPr/>
        </p:nvGrpSpPr>
        <p:grpSpPr>
          <a:xfrm>
            <a:off x="1976230" y="1075940"/>
            <a:ext cx="442373" cy="420775"/>
            <a:chOff x="-6690625" y="3631325"/>
            <a:chExt cx="307225" cy="292225"/>
          </a:xfrm>
        </p:grpSpPr>
        <p:sp>
          <p:nvSpPr>
            <p:cNvPr id="25" name="Google Shape;8858;p92">
              <a:extLst>
                <a:ext uri="{FF2B5EF4-FFF2-40B4-BE49-F238E27FC236}">
                  <a16:creationId xmlns:a16="http://schemas.microsoft.com/office/drawing/2014/main" id="{6BE26DA2-5A18-BB15-7FE2-5A0D0AC41977}"/>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59;p92">
              <a:extLst>
                <a:ext uri="{FF2B5EF4-FFF2-40B4-BE49-F238E27FC236}">
                  <a16:creationId xmlns:a16="http://schemas.microsoft.com/office/drawing/2014/main" id="{B4215697-C88C-68CB-4DD5-CFCE1017AAAE}"/>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60;p92">
              <a:extLst>
                <a:ext uri="{FF2B5EF4-FFF2-40B4-BE49-F238E27FC236}">
                  <a16:creationId xmlns:a16="http://schemas.microsoft.com/office/drawing/2014/main" id="{2B2240D0-1352-26B9-1A6A-6291F7FC5C8F}"/>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61;p92">
              <a:extLst>
                <a:ext uri="{FF2B5EF4-FFF2-40B4-BE49-F238E27FC236}">
                  <a16:creationId xmlns:a16="http://schemas.microsoft.com/office/drawing/2014/main" id="{1DBE2DE4-40A4-48A0-7027-8C79201DD0F7}"/>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62;p92">
              <a:extLst>
                <a:ext uri="{FF2B5EF4-FFF2-40B4-BE49-F238E27FC236}">
                  <a16:creationId xmlns:a16="http://schemas.microsoft.com/office/drawing/2014/main" id="{B4F6886F-257B-DD5E-E7F7-9347732DB252}"/>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7068;p88">
            <a:extLst>
              <a:ext uri="{FF2B5EF4-FFF2-40B4-BE49-F238E27FC236}">
                <a16:creationId xmlns:a16="http://schemas.microsoft.com/office/drawing/2014/main" id="{4F921983-A98B-DBB5-5A23-2B0ED01D8E6C}"/>
              </a:ext>
            </a:extLst>
          </p:cNvPr>
          <p:cNvGrpSpPr/>
          <p:nvPr/>
        </p:nvGrpSpPr>
        <p:grpSpPr>
          <a:xfrm>
            <a:off x="7366884" y="1125126"/>
            <a:ext cx="424446" cy="456273"/>
            <a:chOff x="946175" y="3253275"/>
            <a:chExt cx="298550" cy="296150"/>
          </a:xfrm>
        </p:grpSpPr>
        <p:sp>
          <p:nvSpPr>
            <p:cNvPr id="31" name="Google Shape;7069;p88">
              <a:extLst>
                <a:ext uri="{FF2B5EF4-FFF2-40B4-BE49-F238E27FC236}">
                  <a16:creationId xmlns:a16="http://schemas.microsoft.com/office/drawing/2014/main" id="{29BB33CC-1759-A659-487D-6BB7D9C3F3C2}"/>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70;p88">
              <a:extLst>
                <a:ext uri="{FF2B5EF4-FFF2-40B4-BE49-F238E27FC236}">
                  <a16:creationId xmlns:a16="http://schemas.microsoft.com/office/drawing/2014/main" id="{2F4FB784-6994-6E3F-AD60-C17EE8C9F051}"/>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71;p88">
              <a:extLst>
                <a:ext uri="{FF2B5EF4-FFF2-40B4-BE49-F238E27FC236}">
                  <a16:creationId xmlns:a16="http://schemas.microsoft.com/office/drawing/2014/main" id="{9B0B88F2-E610-EA65-AAEE-8EBAF518904F}"/>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72;p88">
              <a:extLst>
                <a:ext uri="{FF2B5EF4-FFF2-40B4-BE49-F238E27FC236}">
                  <a16:creationId xmlns:a16="http://schemas.microsoft.com/office/drawing/2014/main" id="{3AC67CF4-B404-E53B-FC80-1770B1199FDD}"/>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73;p88">
              <a:extLst>
                <a:ext uri="{FF2B5EF4-FFF2-40B4-BE49-F238E27FC236}">
                  <a16:creationId xmlns:a16="http://schemas.microsoft.com/office/drawing/2014/main" id="{2823CD58-833E-AF8C-E53B-9458CE4C2389}"/>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93021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2"/>
          <p:cNvSpPr txBox="1">
            <a:spLocks noGrp="1"/>
          </p:cNvSpPr>
          <p:nvPr>
            <p:ph type="title"/>
          </p:nvPr>
        </p:nvSpPr>
        <p:spPr>
          <a:xfrm>
            <a:off x="446520" y="206752"/>
            <a:ext cx="7792954" cy="453900"/>
          </a:xfrm>
          <a:prstGeom prst="rect">
            <a:avLst/>
          </a:prstGeom>
        </p:spPr>
        <p:txBody>
          <a:bodyPr spcFirstLastPara="1" wrap="square" lIns="0" tIns="0" rIns="0" bIns="0" anchor="t" anchorCtr="0">
            <a:noAutofit/>
          </a:bodyPr>
          <a:lstStyle/>
          <a:p>
            <a:pPr algn="ctr"/>
            <a:r>
              <a:rPr lang="en" dirty="0"/>
              <a:t>COST-BENEFIT </a:t>
            </a:r>
            <a:r>
              <a:rPr lang="en" dirty="0" smtClean="0"/>
              <a:t>ANALYSIS</a:t>
            </a:r>
            <a:endParaRPr lang="en-US" dirty="0"/>
          </a:p>
        </p:txBody>
      </p:sp>
      <p:sp>
        <p:nvSpPr>
          <p:cNvPr id="906" name="Google Shape;906;p62"/>
          <p:cNvSpPr txBox="1">
            <a:spLocks noGrp="1"/>
          </p:cNvSpPr>
          <p:nvPr>
            <p:ph type="subTitle" idx="1"/>
          </p:nvPr>
        </p:nvSpPr>
        <p:spPr>
          <a:xfrm>
            <a:off x="357314" y="927905"/>
            <a:ext cx="7882160" cy="4097775"/>
          </a:xfrm>
          <a:prstGeom prst="rect">
            <a:avLst/>
          </a:prstGeom>
        </p:spPr>
        <p:txBody>
          <a:bodyPr spcFirstLastPara="1" wrap="square" lIns="0" tIns="0" rIns="0" bIns="0" anchor="t" anchorCtr="0">
            <a:noAutofit/>
          </a:bodyPr>
          <a:lstStyle/>
          <a:p>
            <a:pPr marL="127000" indent="0">
              <a:buNone/>
            </a:pPr>
            <a:r>
              <a:rPr lang="en" b="1" dirty="0" smtClean="0"/>
              <a:t>CALCULATION OF NET PRESENT VALUE:</a:t>
            </a:r>
          </a:p>
          <a:p>
            <a:pPr marL="127000" indent="0">
              <a:buNone/>
            </a:pPr>
            <a:r>
              <a:rPr lang="en" dirty="0" smtClean="0"/>
              <a:t>To </a:t>
            </a:r>
            <a:r>
              <a:rPr lang="en" dirty="0"/>
              <a:t>calculate the </a:t>
            </a:r>
            <a:r>
              <a:rPr lang="en" b="1" dirty="0"/>
              <a:t>NPV (Net Present Value) </a:t>
            </a:r>
            <a:r>
              <a:rPr lang="en" dirty="0"/>
              <a:t>for The Hydrobot project over a period of 5 years, we will consider the cash flows for each year and discount them to their present values based on a discount rate of 10%. Given: -</a:t>
            </a:r>
            <a:endParaRPr lang="en-US" dirty="0"/>
          </a:p>
          <a:p>
            <a:pPr marL="127000" indent="0">
              <a:buNone/>
            </a:pPr>
            <a:r>
              <a:rPr lang="en" dirty="0"/>
              <a:t> Initial Investment (Cost per Unit) = 9,600 rupees</a:t>
            </a:r>
            <a:endParaRPr lang="en-US" dirty="0"/>
          </a:p>
          <a:p>
            <a:pPr marL="127000" indent="0">
              <a:buNone/>
            </a:pPr>
            <a:r>
              <a:rPr lang="en" dirty="0"/>
              <a:t> - Selling Price per Unit = 15,000 rupees</a:t>
            </a:r>
            <a:endParaRPr lang="en-US" dirty="0"/>
          </a:p>
          <a:p>
            <a:pPr marL="127000" indent="0">
              <a:buNone/>
            </a:pPr>
            <a:r>
              <a:rPr lang="en" dirty="0"/>
              <a:t> - Number of Units Produced (Sold) = 1 </a:t>
            </a:r>
            <a:endParaRPr lang="en" dirty="0" smtClean="0"/>
          </a:p>
          <a:p>
            <a:pPr marL="127000" indent="0">
              <a:buNone/>
            </a:pPr>
            <a:r>
              <a:rPr lang="en" dirty="0" smtClean="0"/>
              <a:t>- </a:t>
            </a:r>
            <a:r>
              <a:rPr lang="en" dirty="0"/>
              <a:t>Discount Rate = 10% </a:t>
            </a:r>
            <a:endParaRPr lang="en-US" dirty="0"/>
          </a:p>
          <a:p>
            <a:pPr marL="127000" indent="0">
              <a:buNone/>
            </a:pPr>
            <a:r>
              <a:rPr lang="en" b="1" dirty="0"/>
              <a:t>Cash Flows:</a:t>
            </a:r>
            <a:endParaRPr lang="en-US" b="1" dirty="0"/>
          </a:p>
          <a:p>
            <a:pPr marL="127000" indent="0">
              <a:buNone/>
            </a:pPr>
            <a:r>
              <a:rPr lang="en" dirty="0"/>
              <a:t> - Year 1: Revenue - Cost = 15,000 - 9,600 = 5,400 rupees </a:t>
            </a:r>
            <a:endParaRPr lang="en-US" dirty="0"/>
          </a:p>
          <a:p>
            <a:pPr marL="127000" indent="0">
              <a:buNone/>
            </a:pPr>
            <a:r>
              <a:rPr lang="en" dirty="0"/>
              <a:t>- Year 2: Revenue - Cost = 15,000 - 9,600 = 5,400 rupees</a:t>
            </a:r>
            <a:endParaRPr lang="en-US" dirty="0"/>
          </a:p>
          <a:p>
            <a:pPr marL="127000" indent="0">
              <a:buNone/>
            </a:pPr>
            <a:r>
              <a:rPr lang="en" dirty="0"/>
              <a:t> - Year 3: Revenue - Cost = 15,000 - 9,600 = 5,400 rupees</a:t>
            </a:r>
            <a:endParaRPr lang="en-US" dirty="0"/>
          </a:p>
          <a:p>
            <a:pPr marL="127000" indent="0">
              <a:buNone/>
            </a:pPr>
            <a:r>
              <a:rPr lang="en" dirty="0"/>
              <a:t> - Year 4: Revenue - Cost = 15,000 - 9,600 = 5,400 rupees </a:t>
            </a:r>
            <a:endParaRPr lang="en-US" dirty="0"/>
          </a:p>
          <a:p>
            <a:pPr marL="127000" indent="0">
              <a:buNone/>
            </a:pPr>
            <a:r>
              <a:rPr lang="en" dirty="0"/>
              <a:t>- Year 5: Revenue - Cost = 15,000 - 9,600 = 5,400 rupees </a:t>
            </a:r>
          </a:p>
          <a:p>
            <a:pPr marL="127000" indent="0">
              <a:buNone/>
            </a:pPr>
            <a:endParaRPr lang="en" sz="180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62"/>
          <p:cNvSpPr txBox="1">
            <a:spLocks noGrp="1"/>
          </p:cNvSpPr>
          <p:nvPr>
            <p:ph type="subTitle" idx="1"/>
          </p:nvPr>
        </p:nvSpPr>
        <p:spPr>
          <a:xfrm>
            <a:off x="640411" y="217068"/>
            <a:ext cx="8217342" cy="4688887"/>
          </a:xfrm>
          <a:prstGeom prst="rect">
            <a:avLst/>
          </a:prstGeom>
        </p:spPr>
        <p:txBody>
          <a:bodyPr spcFirstLastPara="1" wrap="square" lIns="0" tIns="0" rIns="0" bIns="0" anchor="t" anchorCtr="0">
            <a:noAutofit/>
          </a:bodyPr>
          <a:lstStyle/>
          <a:p>
            <a:pPr marL="127000" indent="0">
              <a:buNone/>
            </a:pPr>
            <a:r>
              <a:rPr lang="en" sz="1400" b="1" dirty="0"/>
              <a:t> </a:t>
            </a:r>
            <a:r>
              <a:rPr lang="en" b="1" dirty="0"/>
              <a:t>Factors: </a:t>
            </a:r>
            <a:endParaRPr lang="en-US" b="1" dirty="0"/>
          </a:p>
          <a:p>
            <a:pPr marL="127000" indent="0">
              <a:buNone/>
            </a:pPr>
            <a:r>
              <a:rPr lang="en" dirty="0"/>
              <a:t>- Discount Factor Year 1 = 1 / (1 + Discount Rate)^1 = 1 / (1 + 0.10)^1 = 0.9091 (rounded off) </a:t>
            </a:r>
          </a:p>
          <a:p>
            <a:pPr marL="127000" indent="0">
              <a:buNone/>
            </a:pPr>
            <a:r>
              <a:rPr lang="en" dirty="0"/>
              <a:t>- Discount Factor Year 2 = 1 / (1 + Discount Rate)^2 = 1 / (1 + 0.10)^2 = 0.8264 (rounded off) </a:t>
            </a:r>
          </a:p>
          <a:p>
            <a:pPr marL="127000" indent="0">
              <a:buNone/>
            </a:pPr>
            <a:r>
              <a:rPr lang="en" dirty="0"/>
              <a:t>- Discount Factor Year 3 = 1 / (1 + Discount Rate)^3 = 1 / (1 + 0.10)^3 = 0.7513 (rounded off) </a:t>
            </a:r>
          </a:p>
          <a:p>
            <a:pPr marL="127000" indent="0">
              <a:buNone/>
            </a:pPr>
            <a:r>
              <a:rPr lang="en" dirty="0"/>
              <a:t>- Discount Factor Year 4 = 1 / (1 + Discount Rate)^4 = 1 / (1 + 0.10)^4 = 0.6830 (rounded off) </a:t>
            </a:r>
          </a:p>
          <a:p>
            <a:pPr marL="127000" indent="0">
              <a:buNone/>
            </a:pPr>
            <a:r>
              <a:rPr lang="en" dirty="0"/>
              <a:t>- Discount Factor Year 5 = 1 / (1 + Discount Rate)^5 = 1 / (1 + 0.10)^5 = 0.6209 (rounded off) </a:t>
            </a:r>
          </a:p>
          <a:p>
            <a:pPr>
              <a:buNone/>
            </a:pPr>
            <a:r>
              <a:rPr lang="en" b="1" dirty="0"/>
              <a:t>NPV Calculation: </a:t>
            </a:r>
            <a:endParaRPr lang="en" b="1" dirty="0">
              <a:solidFill>
                <a:srgbClr val="000000"/>
              </a:solidFill>
            </a:endParaRPr>
          </a:p>
          <a:p>
            <a:pPr>
              <a:buNone/>
            </a:pPr>
            <a:r>
              <a:rPr lang="en" dirty="0"/>
              <a:t>NPV = (Cash Flow Year 1 * Discount Factor Year 1) + (Cash Flow Year 2 * Discount Factor Year 2) + ... + (Cash Flow Year 5 * Discount Factor Year 5) </a:t>
            </a:r>
            <a:endParaRPr lang="en" dirty="0">
              <a:solidFill>
                <a:srgbClr val="000000"/>
              </a:solidFill>
            </a:endParaRPr>
          </a:p>
          <a:p>
            <a:pPr>
              <a:buNone/>
            </a:pPr>
            <a:r>
              <a:rPr lang="en" dirty="0"/>
              <a:t>- Initial Investment NPV = (5,400 * 0.9091) + (5,400 * 0.8264) + (5,400 * 0.7513) + (5,400 * 0.6830) + (5,400 * 0.6209) - 9,600 NPV = 4,909.4 + 4,464.6 + 4,052.62 + 3,685.2 + 3,351.6 - 9,600 NPV = 20,463.52 - 9,600 NPV = 10,863.52 rupees (rounded off) </a:t>
            </a:r>
            <a:endParaRPr lang="en" dirty="0">
              <a:solidFill>
                <a:srgbClr val="000000"/>
              </a:solidFill>
            </a:endParaRPr>
          </a:p>
          <a:p>
            <a:pPr>
              <a:buNone/>
            </a:pPr>
            <a:r>
              <a:rPr lang="en" dirty="0"/>
              <a:t>The NPV for The Hydrobot project over 5 years, considering the given cash flows and discount rate, is approximately 10,863.52 rupees. This positive NPV indicates that the project is financially viable and may generate positive returns over the specified time horizon.  </a:t>
            </a:r>
            <a:endParaRPr lang="en" dirty="0">
              <a:solidFill>
                <a:srgbClr val="000000"/>
              </a:solidFill>
            </a:endParaRPr>
          </a:p>
          <a:p>
            <a:pPr marL="127000" indent="0">
              <a:buNone/>
            </a:pPr>
            <a:endParaRPr lang="en" b="1" dirty="0"/>
          </a:p>
        </p:txBody>
      </p:sp>
    </p:spTree>
    <p:extLst>
      <p:ext uri="{BB962C8B-B14F-4D97-AF65-F5344CB8AC3E}">
        <p14:creationId xmlns:p14="http://schemas.microsoft.com/office/powerpoint/2010/main" val="4290508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676239" y="2610469"/>
            <a:ext cx="579170" cy="579170"/>
          </a:xfrm>
          <a:prstGeom prst="rect">
            <a:avLst/>
          </a:prstGeom>
        </p:spPr>
      </p:pic>
      <p:pic>
        <p:nvPicPr>
          <p:cNvPr id="13" name="Picture 12"/>
          <p:cNvPicPr>
            <a:picLocks noChangeAspect="1"/>
          </p:cNvPicPr>
          <p:nvPr/>
        </p:nvPicPr>
        <p:blipFill>
          <a:blip r:embed="rId4"/>
          <a:stretch>
            <a:fillRect/>
          </a:stretch>
        </p:blipFill>
        <p:spPr>
          <a:xfrm>
            <a:off x="5960623" y="2626668"/>
            <a:ext cx="3029975" cy="536494"/>
          </a:xfrm>
          <a:prstGeom prst="rect">
            <a:avLst/>
          </a:prstGeom>
        </p:spPr>
      </p:pic>
      <p:pic>
        <p:nvPicPr>
          <p:cNvPr id="12" name="Picture 11"/>
          <p:cNvPicPr>
            <a:picLocks noChangeAspect="1"/>
          </p:cNvPicPr>
          <p:nvPr/>
        </p:nvPicPr>
        <p:blipFill>
          <a:blip r:embed="rId4"/>
          <a:stretch>
            <a:fillRect/>
          </a:stretch>
        </p:blipFill>
        <p:spPr>
          <a:xfrm>
            <a:off x="5960623" y="1231798"/>
            <a:ext cx="3029975" cy="536494"/>
          </a:xfrm>
          <a:prstGeom prst="rect">
            <a:avLst/>
          </a:prstGeom>
        </p:spPr>
      </p:pic>
      <p:pic>
        <p:nvPicPr>
          <p:cNvPr id="11" name="Picture 10"/>
          <p:cNvPicPr>
            <a:picLocks noChangeAspect="1"/>
          </p:cNvPicPr>
          <p:nvPr/>
        </p:nvPicPr>
        <p:blipFill>
          <a:blip r:embed="rId5"/>
          <a:stretch>
            <a:fillRect/>
          </a:stretch>
        </p:blipFill>
        <p:spPr>
          <a:xfrm>
            <a:off x="676239" y="1168923"/>
            <a:ext cx="579170" cy="579170"/>
          </a:xfrm>
          <a:prstGeom prst="rect">
            <a:avLst/>
          </a:prstGeom>
        </p:spPr>
      </p:pic>
      <p:pic>
        <p:nvPicPr>
          <p:cNvPr id="10" name="Picture 9"/>
          <p:cNvPicPr>
            <a:picLocks noChangeAspect="1"/>
          </p:cNvPicPr>
          <p:nvPr/>
        </p:nvPicPr>
        <p:blipFill>
          <a:blip r:embed="rId4"/>
          <a:stretch>
            <a:fillRect/>
          </a:stretch>
        </p:blipFill>
        <p:spPr>
          <a:xfrm>
            <a:off x="1387621" y="4074215"/>
            <a:ext cx="3029975" cy="536494"/>
          </a:xfrm>
          <a:prstGeom prst="rect">
            <a:avLst/>
          </a:prstGeom>
        </p:spPr>
      </p:pic>
      <p:pic>
        <p:nvPicPr>
          <p:cNvPr id="9" name="Picture 8"/>
          <p:cNvPicPr>
            <a:picLocks noChangeAspect="1"/>
          </p:cNvPicPr>
          <p:nvPr/>
        </p:nvPicPr>
        <p:blipFill>
          <a:blip r:embed="rId6"/>
          <a:stretch>
            <a:fillRect/>
          </a:stretch>
        </p:blipFill>
        <p:spPr>
          <a:xfrm>
            <a:off x="1391074" y="2626668"/>
            <a:ext cx="3029975" cy="536494"/>
          </a:xfrm>
          <a:prstGeom prst="rect">
            <a:avLst/>
          </a:prstGeom>
        </p:spPr>
      </p:pic>
      <p:pic>
        <p:nvPicPr>
          <p:cNvPr id="8" name="Picture 7"/>
          <p:cNvPicPr>
            <a:picLocks noChangeAspect="1"/>
          </p:cNvPicPr>
          <p:nvPr/>
        </p:nvPicPr>
        <p:blipFill>
          <a:blip r:embed="rId7"/>
          <a:stretch>
            <a:fillRect/>
          </a:stretch>
        </p:blipFill>
        <p:spPr>
          <a:xfrm>
            <a:off x="1387621" y="1231786"/>
            <a:ext cx="3033428" cy="536252"/>
          </a:xfrm>
          <a:prstGeom prst="rect">
            <a:avLst/>
          </a:prstGeom>
        </p:spPr>
      </p:pic>
      <p:sp>
        <p:nvSpPr>
          <p:cNvPr id="375" name="Google Shape;375;p43"/>
          <p:cNvSpPr txBox="1">
            <a:spLocks noGrp="1"/>
          </p:cNvSpPr>
          <p:nvPr>
            <p:ph type="title" idx="6"/>
          </p:nvPr>
        </p:nvSpPr>
        <p:spPr>
          <a:xfrm>
            <a:off x="713250" y="256850"/>
            <a:ext cx="7717500" cy="638797"/>
          </a:xfrm>
          <a:prstGeom prst="rect">
            <a:avLst/>
          </a:prstGeom>
        </p:spPr>
        <p:txBody>
          <a:bodyPr spcFirstLastPara="1" wrap="square" lIns="0" tIns="0" rIns="0" bIns="0" anchor="t" anchorCtr="0">
            <a:noAutofit/>
          </a:bodyPr>
          <a:lstStyle/>
          <a:p>
            <a:r>
              <a:rPr lang="en" sz="4500" b="1">
                <a:latin typeface="Britannic Bold" panose="020B0903060703020204" pitchFamily="34" charset="0"/>
              </a:rPr>
              <a:t>OUR TEAM</a:t>
            </a:r>
          </a:p>
        </p:txBody>
      </p:sp>
      <p:sp>
        <p:nvSpPr>
          <p:cNvPr id="30" name="TextBox 29">
            <a:extLst>
              <a:ext uri="{FF2B5EF4-FFF2-40B4-BE49-F238E27FC236}">
                <a16:creationId xmlns:a16="http://schemas.microsoft.com/office/drawing/2014/main" id="{D0AFD137-0197-DAF6-066B-EB51DB8990A9}"/>
              </a:ext>
            </a:extLst>
          </p:cNvPr>
          <p:cNvSpPr txBox="1"/>
          <p:nvPr/>
        </p:nvSpPr>
        <p:spPr>
          <a:xfrm>
            <a:off x="1588936" y="2571750"/>
            <a:ext cx="2743200" cy="646331"/>
          </a:xfrm>
          <a:prstGeom prst="rect">
            <a:avLst/>
          </a:prstGeom>
          <a:noFill/>
        </p:spPr>
        <p:txBody>
          <a:bodyPr wrap="square" rtlCol="0">
            <a:spAutoFit/>
          </a:bodyPr>
          <a:lstStyle/>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NIRANJINI ANAND</a:t>
            </a:r>
          </a:p>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PES1UG23CS398</a:t>
            </a:r>
          </a:p>
        </p:txBody>
      </p:sp>
      <p:sp>
        <p:nvSpPr>
          <p:cNvPr id="31" name="TextBox 30">
            <a:extLst>
              <a:ext uri="{FF2B5EF4-FFF2-40B4-BE49-F238E27FC236}">
                <a16:creationId xmlns:a16="http://schemas.microsoft.com/office/drawing/2014/main" id="{6BCC0FA7-6517-3B1C-82A3-1E4343178B70}"/>
              </a:ext>
            </a:extLst>
          </p:cNvPr>
          <p:cNvSpPr txBox="1"/>
          <p:nvPr/>
        </p:nvSpPr>
        <p:spPr>
          <a:xfrm>
            <a:off x="1530020" y="4021793"/>
            <a:ext cx="2997642" cy="646331"/>
          </a:xfrm>
          <a:prstGeom prst="rect">
            <a:avLst/>
          </a:prstGeom>
          <a:noFill/>
        </p:spPr>
        <p:txBody>
          <a:bodyPr wrap="square" rtlCol="0">
            <a:spAutoFit/>
          </a:bodyPr>
          <a:lstStyle/>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NEHA SATISH DIXIT</a:t>
            </a:r>
          </a:p>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PES1UG23EC195</a:t>
            </a:r>
          </a:p>
        </p:txBody>
      </p:sp>
      <p:sp>
        <p:nvSpPr>
          <p:cNvPr id="29" name="TextBox 28">
            <a:extLst>
              <a:ext uri="{FF2B5EF4-FFF2-40B4-BE49-F238E27FC236}">
                <a16:creationId xmlns:a16="http://schemas.microsoft.com/office/drawing/2014/main" id="{8ECA1CBC-0121-4B54-6503-BB7D2384A6B2}"/>
              </a:ext>
            </a:extLst>
          </p:cNvPr>
          <p:cNvSpPr txBox="1"/>
          <p:nvPr/>
        </p:nvSpPr>
        <p:spPr>
          <a:xfrm>
            <a:off x="1588936" y="1174129"/>
            <a:ext cx="2679589" cy="646331"/>
          </a:xfrm>
          <a:prstGeom prst="rect">
            <a:avLst/>
          </a:prstGeom>
          <a:noFill/>
        </p:spPr>
        <p:txBody>
          <a:bodyPr wrap="square" lIns="91440" tIns="45720" rIns="91440" bIns="45720" rtlCol="0" anchor="t">
            <a:spAutoFit/>
          </a:bodyPr>
          <a:lstStyle/>
          <a:p>
            <a:r>
              <a:rPr lang="en-US" sz="1800">
                <a:solidFill>
                  <a:schemeClr val="bg2">
                    <a:lumMod val="90000"/>
                    <a:lumOff val="10000"/>
                  </a:schemeClr>
                </a:solidFill>
                <a:latin typeface="Segoe UI Black" panose="020B0A02040204020203" pitchFamily="34" charset="0"/>
                <a:ea typeface="Segoe UI Black" panose="020B0A02040204020203" pitchFamily="34" charset="0"/>
              </a:rPr>
              <a:t>NEHA NAIR</a:t>
            </a:r>
          </a:p>
          <a:p>
            <a:r>
              <a:rPr lang="en-US" sz="1800">
                <a:solidFill>
                  <a:schemeClr val="bg2">
                    <a:lumMod val="90000"/>
                    <a:lumOff val="10000"/>
                  </a:schemeClr>
                </a:solidFill>
                <a:latin typeface="Segoe UI Black" panose="020B0A02040204020203" pitchFamily="34" charset="0"/>
                <a:ea typeface="Segoe UI Black" panose="020B0A02040204020203" pitchFamily="34" charset="0"/>
              </a:rPr>
              <a:t>PES1UG23AM182</a:t>
            </a:r>
          </a:p>
        </p:txBody>
      </p:sp>
      <p:sp>
        <p:nvSpPr>
          <p:cNvPr id="32" name="TextBox 31">
            <a:extLst>
              <a:ext uri="{FF2B5EF4-FFF2-40B4-BE49-F238E27FC236}">
                <a16:creationId xmlns:a16="http://schemas.microsoft.com/office/drawing/2014/main" id="{2B0FDB64-DEC9-E870-F0AA-2FA17818A9E9}"/>
              </a:ext>
            </a:extLst>
          </p:cNvPr>
          <p:cNvSpPr txBox="1"/>
          <p:nvPr/>
        </p:nvSpPr>
        <p:spPr>
          <a:xfrm>
            <a:off x="6175512" y="1174129"/>
            <a:ext cx="2759103" cy="646331"/>
          </a:xfrm>
          <a:prstGeom prst="rect">
            <a:avLst/>
          </a:prstGeom>
          <a:noFill/>
        </p:spPr>
        <p:txBody>
          <a:bodyPr wrap="square" rtlCol="0">
            <a:spAutoFit/>
          </a:bodyPr>
          <a:lstStyle/>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NESARA ANAND RAJ</a:t>
            </a:r>
          </a:p>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PES1UG23EC197</a:t>
            </a:r>
          </a:p>
        </p:txBody>
      </p:sp>
      <p:sp>
        <p:nvSpPr>
          <p:cNvPr id="33" name="TextBox 32">
            <a:extLst>
              <a:ext uri="{FF2B5EF4-FFF2-40B4-BE49-F238E27FC236}">
                <a16:creationId xmlns:a16="http://schemas.microsoft.com/office/drawing/2014/main" id="{1C108470-450E-BF02-F571-9167920D0243}"/>
              </a:ext>
            </a:extLst>
          </p:cNvPr>
          <p:cNvSpPr txBox="1"/>
          <p:nvPr/>
        </p:nvSpPr>
        <p:spPr>
          <a:xfrm>
            <a:off x="6237716" y="2571750"/>
            <a:ext cx="3043419" cy="646331"/>
          </a:xfrm>
          <a:prstGeom prst="rect">
            <a:avLst/>
          </a:prstGeom>
          <a:noFill/>
        </p:spPr>
        <p:txBody>
          <a:bodyPr wrap="square" rtlCol="0">
            <a:spAutoFit/>
          </a:bodyPr>
          <a:lstStyle/>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NUPUR N DAMBAL</a:t>
            </a:r>
          </a:p>
          <a:p>
            <a:r>
              <a:rPr lang="en-US" sz="1800" b="1">
                <a:solidFill>
                  <a:schemeClr val="bg2">
                    <a:lumMod val="90000"/>
                    <a:lumOff val="10000"/>
                  </a:schemeClr>
                </a:solidFill>
                <a:latin typeface="Segoe UI Black" panose="020B0A02040204020203" pitchFamily="34" charset="0"/>
                <a:ea typeface="Segoe UI Black" panose="020B0A02040204020203" pitchFamily="34" charset="0"/>
              </a:rPr>
              <a:t>PES1UG23EC210</a:t>
            </a:r>
          </a:p>
        </p:txBody>
      </p:sp>
      <p:pic>
        <p:nvPicPr>
          <p:cNvPr id="3" name="Picture 2"/>
          <p:cNvPicPr>
            <a:picLocks noChangeAspect="1"/>
          </p:cNvPicPr>
          <p:nvPr/>
        </p:nvPicPr>
        <p:blipFill>
          <a:blip r:embed="rId8">
            <a:duotone>
              <a:schemeClr val="accent6">
                <a:shade val="45000"/>
                <a:satMod val="135000"/>
              </a:schemeClr>
              <a:prstClr val="white"/>
            </a:duotone>
            <a:extLst>
              <a:ext uri="{BEBA8EAE-BF5A-486C-A8C5-ECC9F3942E4B}">
                <a14:imgProps xmlns:a14="http://schemas.microsoft.com/office/drawing/2010/main">
                  <a14:imgLayer r:embed="rId9">
                    <a14:imgEffect>
                      <a14:colorTemperature colorTemp="4700"/>
                    </a14:imgEffect>
                  </a14:imgLayer>
                </a14:imgProps>
              </a:ext>
            </a:extLst>
          </a:blip>
          <a:stretch>
            <a:fillRect/>
          </a:stretch>
        </p:blipFill>
        <p:spPr>
          <a:xfrm>
            <a:off x="762754" y="1224050"/>
            <a:ext cx="397549" cy="524043"/>
          </a:xfrm>
          <a:prstGeom prst="rect">
            <a:avLst/>
          </a:prstGeom>
        </p:spPr>
      </p:pic>
      <p:pic>
        <p:nvPicPr>
          <p:cNvPr id="4" name="Picture 3"/>
          <p:cNvPicPr>
            <a:picLocks noChangeAspect="1"/>
          </p:cNvPicPr>
          <p:nvPr/>
        </p:nvPicPr>
        <p:blipFill>
          <a:blip r:embed="rId10">
            <a:duotone>
              <a:schemeClr val="accent6">
                <a:shade val="45000"/>
                <a:satMod val="135000"/>
              </a:schemeClr>
              <a:prstClr val="white"/>
            </a:duotone>
          </a:blip>
          <a:stretch>
            <a:fillRect/>
          </a:stretch>
        </p:blipFill>
        <p:spPr>
          <a:xfrm>
            <a:off x="768325" y="2661543"/>
            <a:ext cx="396274" cy="524301"/>
          </a:xfrm>
          <a:prstGeom prst="rect">
            <a:avLst/>
          </a:prstGeom>
        </p:spPr>
      </p:pic>
      <p:pic>
        <p:nvPicPr>
          <p:cNvPr id="15" name="Picture 14"/>
          <p:cNvPicPr>
            <a:picLocks noChangeAspect="1"/>
          </p:cNvPicPr>
          <p:nvPr/>
        </p:nvPicPr>
        <p:blipFill>
          <a:blip r:embed="rId3"/>
          <a:stretch>
            <a:fillRect/>
          </a:stretch>
        </p:blipFill>
        <p:spPr>
          <a:xfrm>
            <a:off x="676239" y="4021793"/>
            <a:ext cx="579170" cy="579170"/>
          </a:xfrm>
          <a:prstGeom prst="rect">
            <a:avLst/>
          </a:prstGeom>
        </p:spPr>
      </p:pic>
      <p:pic>
        <p:nvPicPr>
          <p:cNvPr id="16" name="Picture 15"/>
          <p:cNvPicPr>
            <a:picLocks noChangeAspect="1"/>
          </p:cNvPicPr>
          <p:nvPr/>
        </p:nvPicPr>
        <p:blipFill>
          <a:blip r:embed="rId11"/>
          <a:stretch>
            <a:fillRect/>
          </a:stretch>
        </p:blipFill>
        <p:spPr>
          <a:xfrm>
            <a:off x="767687" y="4068219"/>
            <a:ext cx="396274" cy="524301"/>
          </a:xfrm>
          <a:prstGeom prst="rect">
            <a:avLst/>
          </a:prstGeom>
        </p:spPr>
      </p:pic>
      <p:pic>
        <p:nvPicPr>
          <p:cNvPr id="17" name="Picture 16"/>
          <p:cNvPicPr>
            <a:picLocks noChangeAspect="1"/>
          </p:cNvPicPr>
          <p:nvPr/>
        </p:nvPicPr>
        <p:blipFill>
          <a:blip r:embed="rId3"/>
          <a:stretch>
            <a:fillRect/>
          </a:stretch>
        </p:blipFill>
        <p:spPr>
          <a:xfrm>
            <a:off x="5199313" y="2567185"/>
            <a:ext cx="579170" cy="579170"/>
          </a:xfrm>
          <a:prstGeom prst="rect">
            <a:avLst/>
          </a:prstGeom>
        </p:spPr>
      </p:pic>
      <p:pic>
        <p:nvPicPr>
          <p:cNvPr id="18" name="Picture 17"/>
          <p:cNvPicPr>
            <a:picLocks noChangeAspect="1"/>
          </p:cNvPicPr>
          <p:nvPr/>
        </p:nvPicPr>
        <p:blipFill>
          <a:blip r:embed="rId3"/>
          <a:stretch>
            <a:fillRect/>
          </a:stretch>
        </p:blipFill>
        <p:spPr>
          <a:xfrm>
            <a:off x="5199313" y="1176659"/>
            <a:ext cx="579170" cy="579170"/>
          </a:xfrm>
          <a:prstGeom prst="rect">
            <a:avLst/>
          </a:prstGeom>
        </p:spPr>
      </p:pic>
      <p:pic>
        <p:nvPicPr>
          <p:cNvPr id="19" name="Picture 18"/>
          <p:cNvPicPr>
            <a:picLocks noChangeAspect="1"/>
          </p:cNvPicPr>
          <p:nvPr/>
        </p:nvPicPr>
        <p:blipFill>
          <a:blip r:embed="rId11"/>
          <a:stretch>
            <a:fillRect/>
          </a:stretch>
        </p:blipFill>
        <p:spPr>
          <a:xfrm>
            <a:off x="5290761" y="1223792"/>
            <a:ext cx="396274" cy="524301"/>
          </a:xfrm>
          <a:prstGeom prst="rect">
            <a:avLst/>
          </a:prstGeom>
        </p:spPr>
      </p:pic>
      <p:pic>
        <p:nvPicPr>
          <p:cNvPr id="20" name="Picture 19"/>
          <p:cNvPicPr>
            <a:picLocks noChangeAspect="1"/>
          </p:cNvPicPr>
          <p:nvPr/>
        </p:nvPicPr>
        <p:blipFill>
          <a:blip r:embed="rId11"/>
          <a:stretch>
            <a:fillRect/>
          </a:stretch>
        </p:blipFill>
        <p:spPr>
          <a:xfrm>
            <a:off x="5290761" y="2615830"/>
            <a:ext cx="396274" cy="52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4"/>
        <p:cNvGrpSpPr/>
        <p:nvPr/>
      </p:nvGrpSpPr>
      <p:grpSpPr>
        <a:xfrm>
          <a:off x="0" y="0"/>
          <a:ext cx="0" cy="0"/>
          <a:chOff x="0" y="0"/>
          <a:chExt cx="0" cy="0"/>
        </a:xfrm>
      </p:grpSpPr>
      <p:sp>
        <p:nvSpPr>
          <p:cNvPr id="906" name="Google Shape;906;p62"/>
          <p:cNvSpPr txBox="1">
            <a:spLocks noGrp="1"/>
          </p:cNvSpPr>
          <p:nvPr>
            <p:ph type="subTitle" idx="1"/>
          </p:nvPr>
        </p:nvSpPr>
        <p:spPr>
          <a:xfrm>
            <a:off x="370287" y="845719"/>
            <a:ext cx="7957489" cy="3415132"/>
          </a:xfrm>
          <a:prstGeom prst="rect">
            <a:avLst/>
          </a:prstGeom>
        </p:spPr>
        <p:txBody>
          <a:bodyPr spcFirstLastPara="1" wrap="square" lIns="0" tIns="0" rIns="0" bIns="0" anchor="t" anchorCtr="0">
            <a:noAutofit/>
          </a:bodyPr>
          <a:lstStyle/>
          <a:p>
            <a:pPr marL="127000" indent="0">
              <a:buNone/>
            </a:pPr>
            <a:r>
              <a:rPr lang="en" sz="1400" b="1" dirty="0"/>
              <a:t> </a:t>
            </a:r>
            <a:r>
              <a:rPr lang="en-US" dirty="0" smtClean="0"/>
              <a:t>-</a:t>
            </a:r>
            <a:r>
              <a:rPr lang="en-US" dirty="0" smtClean="0"/>
              <a:t>ROI </a:t>
            </a:r>
            <a:r>
              <a:rPr lang="en-US" dirty="0"/>
              <a:t>= (Total Profit / Total Investment) * 100     </a:t>
            </a:r>
            <a:endParaRPr lang="en-US" dirty="0" smtClean="0"/>
          </a:p>
          <a:p>
            <a:pPr marL="127000" indent="0">
              <a:buNone/>
            </a:pPr>
            <a:r>
              <a:rPr lang="en-US" dirty="0" smtClean="0"/>
              <a:t>Total </a:t>
            </a:r>
            <a:r>
              <a:rPr lang="en-US" dirty="0"/>
              <a:t>Investment = Cost per Unit * Number of Units   </a:t>
            </a:r>
            <a:endParaRPr lang="en-US" dirty="0" smtClean="0"/>
          </a:p>
          <a:p>
            <a:pPr marL="127000" indent="0">
              <a:buNone/>
            </a:pPr>
            <a:r>
              <a:rPr lang="en-US" dirty="0" smtClean="0"/>
              <a:t>Total </a:t>
            </a:r>
            <a:r>
              <a:rPr lang="en-US" dirty="0"/>
              <a:t>Investment = 9,600 rupees * 100 units   </a:t>
            </a:r>
            <a:endParaRPr lang="en-US" dirty="0" smtClean="0"/>
          </a:p>
          <a:p>
            <a:pPr marL="127000" indent="0">
              <a:buNone/>
            </a:pPr>
            <a:r>
              <a:rPr lang="en-US" dirty="0" smtClean="0"/>
              <a:t>Total </a:t>
            </a:r>
            <a:r>
              <a:rPr lang="en-US" dirty="0"/>
              <a:t>Investment = 960,000 rupees     </a:t>
            </a:r>
            <a:endParaRPr lang="en-US" dirty="0" smtClean="0"/>
          </a:p>
          <a:p>
            <a:pPr marL="127000" indent="0">
              <a:buNone/>
            </a:pPr>
            <a:r>
              <a:rPr lang="en-US" dirty="0" smtClean="0"/>
              <a:t>ROI </a:t>
            </a:r>
            <a:r>
              <a:rPr lang="en-US" dirty="0"/>
              <a:t>= (540,000 rupees / 960,000 rupees) * 100     </a:t>
            </a:r>
            <a:endParaRPr lang="en-US" dirty="0" smtClean="0"/>
          </a:p>
          <a:p>
            <a:pPr marL="127000" indent="0">
              <a:buNone/>
            </a:pPr>
            <a:r>
              <a:rPr lang="en-US" dirty="0" smtClean="0"/>
              <a:t>ROI </a:t>
            </a:r>
            <a:r>
              <a:rPr lang="en-US" dirty="0"/>
              <a:t>= 56.25</a:t>
            </a:r>
            <a:r>
              <a:rPr lang="en-US" dirty="0" smtClean="0"/>
              <a:t>%</a:t>
            </a:r>
          </a:p>
          <a:p>
            <a:pPr marL="127000" indent="0">
              <a:buNone/>
            </a:pPr>
            <a:r>
              <a:rPr lang="en-US" dirty="0" smtClean="0"/>
              <a:t>This </a:t>
            </a:r>
            <a:r>
              <a:rPr lang="en-US" dirty="0"/>
              <a:t>financial draft demonstrates that producing and selling The </a:t>
            </a:r>
            <a:r>
              <a:rPr lang="en-US" dirty="0" err="1"/>
              <a:t>Hydrobot</a:t>
            </a:r>
            <a:r>
              <a:rPr lang="en-US" dirty="0"/>
              <a:t> units can be profitable, with a projected total profit of 540,000 rupees in the first year. The profit margin is calculated at 36%, indicating a healthy return on each unit sold. The ROI is estimated at 56.25%, showing that the investment in production costs can generate significant returns. These figures provide a snapshot of the potential profitability of The </a:t>
            </a:r>
            <a:r>
              <a:rPr lang="en-US" dirty="0" err="1"/>
              <a:t>Hydrobot</a:t>
            </a:r>
            <a:r>
              <a:rPr lang="en-US" dirty="0"/>
              <a:t> project based on the specified assumptions and sales volume.</a:t>
            </a:r>
            <a:endParaRPr lang="en" dirty="0"/>
          </a:p>
        </p:txBody>
      </p:sp>
      <p:sp>
        <p:nvSpPr>
          <p:cNvPr id="3" name="TextBox 2"/>
          <p:cNvSpPr txBox="1"/>
          <p:nvPr/>
        </p:nvSpPr>
        <p:spPr>
          <a:xfrm>
            <a:off x="1891582" y="146050"/>
            <a:ext cx="4914900" cy="461665"/>
          </a:xfrm>
          <a:prstGeom prst="rect">
            <a:avLst/>
          </a:prstGeom>
          <a:noFill/>
        </p:spPr>
        <p:txBody>
          <a:bodyPr wrap="square" rtlCol="0">
            <a:spAutoFit/>
          </a:bodyPr>
          <a:lstStyle/>
          <a:p>
            <a:pPr algn="ctr"/>
            <a:r>
              <a:rPr lang="en-US" sz="2400" dirty="0">
                <a:solidFill>
                  <a:schemeClr val="dk2"/>
                </a:solidFill>
                <a:latin typeface="Commissioner ExtraBold"/>
                <a:ea typeface="Commissioner ExtraBold"/>
                <a:cs typeface="Commissioner ExtraBold"/>
                <a:sym typeface="Commissioner ExtraBold"/>
              </a:rPr>
              <a:t>RETURN ON INVESTMENT(ROI)</a:t>
            </a:r>
            <a:endParaRPr lang="en-US" sz="2400" dirty="0">
              <a:solidFill>
                <a:schemeClr val="dk2"/>
              </a:solidFill>
              <a:latin typeface="Commissioner ExtraBold"/>
              <a:ea typeface="Commissioner ExtraBold"/>
              <a:cs typeface="Commissioner ExtraBold"/>
              <a:sym typeface="Commissioner ExtraBold"/>
            </a:endParaRPr>
          </a:p>
        </p:txBody>
      </p:sp>
    </p:spTree>
    <p:extLst>
      <p:ext uri="{BB962C8B-B14F-4D97-AF65-F5344CB8AC3E}">
        <p14:creationId xmlns:p14="http://schemas.microsoft.com/office/powerpoint/2010/main" val="3875018967"/>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2"/>
          <p:cNvSpPr txBox="1">
            <a:spLocks noGrp="1"/>
          </p:cNvSpPr>
          <p:nvPr>
            <p:ph type="title"/>
          </p:nvPr>
        </p:nvSpPr>
        <p:spPr>
          <a:xfrm>
            <a:off x="446520" y="206752"/>
            <a:ext cx="7897380" cy="967998"/>
          </a:xfrm>
          <a:prstGeom prst="rect">
            <a:avLst/>
          </a:prstGeom>
        </p:spPr>
        <p:txBody>
          <a:bodyPr spcFirstLastPara="1" wrap="square" lIns="0" tIns="0" rIns="0" bIns="0" anchor="t" anchorCtr="0">
            <a:noAutofit/>
          </a:bodyPr>
          <a:lstStyle/>
          <a:p>
            <a:pPr algn="ctr"/>
            <a:r>
              <a:rPr lang="en-US" sz="2400" dirty="0"/>
              <a:t>FINANCIAL DRAFT: PRODUCTION </a:t>
            </a:r>
            <a:r>
              <a:rPr lang="en-US" sz="2400" dirty="0" smtClean="0"/>
              <a:t>PROFITABILITY FOR THE HYDROBOT</a:t>
            </a:r>
            <a:endParaRPr lang="en-US" sz="2400" dirty="0"/>
          </a:p>
        </p:txBody>
      </p:sp>
      <p:sp>
        <p:nvSpPr>
          <p:cNvPr id="906" name="Google Shape;906;p62"/>
          <p:cNvSpPr txBox="1">
            <a:spLocks noGrp="1"/>
          </p:cNvSpPr>
          <p:nvPr>
            <p:ph type="subTitle" idx="1"/>
          </p:nvPr>
        </p:nvSpPr>
        <p:spPr>
          <a:xfrm>
            <a:off x="357314" y="927905"/>
            <a:ext cx="7882160" cy="4097775"/>
          </a:xfrm>
          <a:prstGeom prst="rect">
            <a:avLst/>
          </a:prstGeom>
        </p:spPr>
        <p:txBody>
          <a:bodyPr spcFirstLastPara="1" wrap="square" lIns="0" tIns="0" rIns="0" bIns="0" anchor="t" anchorCtr="0">
            <a:noAutofit/>
          </a:bodyPr>
          <a:lstStyle/>
          <a:p>
            <a:pPr marL="127000" indent="0">
              <a:buNone/>
            </a:pPr>
            <a:r>
              <a:rPr lang="en-US" sz="1200" b="1" dirty="0" smtClean="0"/>
              <a:t>Assumptions</a:t>
            </a:r>
            <a:r>
              <a:rPr lang="en-US" sz="1200" b="1" dirty="0" smtClean="0"/>
              <a:t>:   </a:t>
            </a:r>
          </a:p>
          <a:p>
            <a:pPr marL="127000" indent="0">
              <a:buNone/>
            </a:pPr>
            <a:r>
              <a:rPr lang="en-US" sz="1200" dirty="0" smtClean="0"/>
              <a:t>Cost </a:t>
            </a:r>
            <a:r>
              <a:rPr lang="en-US" sz="1200" dirty="0"/>
              <a:t>per Unit (Production-Manufacturing Costs): 9,600 rupees   </a:t>
            </a:r>
            <a:endParaRPr lang="en-US" sz="1200" dirty="0" smtClean="0"/>
          </a:p>
          <a:p>
            <a:pPr marL="127000" indent="0">
              <a:buNone/>
            </a:pPr>
            <a:r>
              <a:rPr lang="en-US" sz="1200" dirty="0" smtClean="0"/>
              <a:t>- </a:t>
            </a:r>
            <a:r>
              <a:rPr lang="en-US" sz="1200" dirty="0"/>
              <a:t>Selling Price per Unit: 15,000 </a:t>
            </a:r>
            <a:r>
              <a:rPr lang="en-US" sz="1200" dirty="0" smtClean="0"/>
              <a:t>rupees. </a:t>
            </a:r>
            <a:endParaRPr lang="en-US" sz="1200" dirty="0" smtClean="0"/>
          </a:p>
          <a:p>
            <a:pPr marL="127000" indent="0">
              <a:buNone/>
            </a:pPr>
            <a:r>
              <a:rPr lang="en-US" sz="1200" b="1" dirty="0" smtClean="0"/>
              <a:t>Calculation </a:t>
            </a:r>
            <a:r>
              <a:rPr lang="en-US" sz="1200" b="1" dirty="0"/>
              <a:t>of Profit </a:t>
            </a:r>
            <a:r>
              <a:rPr lang="en-US" sz="1200" b="1" dirty="0" smtClean="0"/>
              <a:t>per Unit:</a:t>
            </a:r>
          </a:p>
          <a:p>
            <a:pPr marL="127000" indent="0">
              <a:buNone/>
            </a:pPr>
            <a:r>
              <a:rPr lang="en-US" sz="1200" dirty="0" smtClean="0"/>
              <a:t>- </a:t>
            </a:r>
            <a:r>
              <a:rPr lang="en-US" sz="1200" dirty="0"/>
              <a:t>Profit per Unit = Selling </a:t>
            </a:r>
            <a:r>
              <a:rPr lang="en-US" sz="1200" dirty="0" smtClean="0"/>
              <a:t>Price </a:t>
            </a:r>
            <a:r>
              <a:rPr lang="en-US" sz="1200" dirty="0"/>
              <a:t>per Unit - Cost per Unit  </a:t>
            </a:r>
            <a:endParaRPr lang="en-US" sz="1200" dirty="0" smtClean="0"/>
          </a:p>
          <a:p>
            <a:pPr marL="127000" indent="0">
              <a:buNone/>
            </a:pPr>
            <a:r>
              <a:rPr lang="en-US" sz="1200" dirty="0" smtClean="0"/>
              <a:t>- </a:t>
            </a:r>
            <a:r>
              <a:rPr lang="en-US" sz="1200" dirty="0"/>
              <a:t>Profit per Unit = 15,000 rupees - 9,600 rupees  </a:t>
            </a:r>
            <a:endParaRPr lang="en-US" sz="1200" dirty="0" smtClean="0"/>
          </a:p>
          <a:p>
            <a:pPr marL="127000" indent="0">
              <a:buNone/>
            </a:pPr>
            <a:r>
              <a:rPr lang="en-US" sz="1200" dirty="0" smtClean="0"/>
              <a:t>- </a:t>
            </a:r>
            <a:r>
              <a:rPr lang="en-US" sz="1200" dirty="0"/>
              <a:t>Profit per Unit = 5,400 </a:t>
            </a:r>
            <a:r>
              <a:rPr lang="en-US" sz="1200" dirty="0" smtClean="0"/>
              <a:t>rupees.</a:t>
            </a:r>
            <a:endParaRPr lang="en-US" sz="1200" dirty="0" smtClean="0"/>
          </a:p>
          <a:p>
            <a:pPr marL="127000" indent="0">
              <a:buNone/>
            </a:pPr>
            <a:r>
              <a:rPr lang="en-US" sz="1200" b="1" dirty="0" smtClean="0"/>
              <a:t>Total </a:t>
            </a:r>
            <a:r>
              <a:rPr lang="en-US" sz="1200" b="1" dirty="0"/>
              <a:t>Profit Projection</a:t>
            </a:r>
            <a:r>
              <a:rPr lang="en-US" sz="1200" b="1" dirty="0" smtClean="0"/>
              <a:t>:   </a:t>
            </a:r>
          </a:p>
          <a:p>
            <a:pPr marL="127000" indent="0">
              <a:buNone/>
            </a:pPr>
            <a:r>
              <a:rPr lang="en-US" sz="1200" dirty="0" smtClean="0"/>
              <a:t>- </a:t>
            </a:r>
            <a:r>
              <a:rPr lang="en-US" sz="1200" dirty="0"/>
              <a:t>Assuming production and sale of 100 units in the first year:     </a:t>
            </a:r>
            <a:endParaRPr lang="en-US" sz="1200" dirty="0" smtClean="0"/>
          </a:p>
          <a:p>
            <a:pPr marL="127000" indent="0">
              <a:buNone/>
            </a:pPr>
            <a:r>
              <a:rPr lang="en-US" sz="1200" dirty="0" smtClean="0"/>
              <a:t>Total </a:t>
            </a:r>
            <a:r>
              <a:rPr lang="en-US" sz="1200" dirty="0"/>
              <a:t>Profit = Profit per Unit * Number of Units     </a:t>
            </a:r>
            <a:endParaRPr lang="en-US" sz="1200" dirty="0" smtClean="0"/>
          </a:p>
          <a:p>
            <a:pPr marL="127000" indent="0">
              <a:buNone/>
            </a:pPr>
            <a:r>
              <a:rPr lang="en-US" sz="1200" dirty="0" smtClean="0"/>
              <a:t>Total </a:t>
            </a:r>
            <a:r>
              <a:rPr lang="en-US" sz="1200" dirty="0"/>
              <a:t>Profit = 5,400 rupees * 100 units     </a:t>
            </a:r>
            <a:endParaRPr lang="en-US" sz="1200" dirty="0" smtClean="0"/>
          </a:p>
          <a:p>
            <a:pPr marL="127000" indent="0">
              <a:buNone/>
            </a:pPr>
            <a:r>
              <a:rPr lang="en-US" sz="1200" dirty="0" smtClean="0"/>
              <a:t>Total </a:t>
            </a:r>
            <a:r>
              <a:rPr lang="en-US" sz="1200" dirty="0"/>
              <a:t>Profit = 540,000 </a:t>
            </a:r>
            <a:r>
              <a:rPr lang="en-US" sz="1200" dirty="0" smtClean="0"/>
              <a:t>rupees.</a:t>
            </a:r>
            <a:endParaRPr lang="en-US" sz="1200" dirty="0" smtClean="0"/>
          </a:p>
          <a:p>
            <a:pPr marL="127000" indent="0">
              <a:buNone/>
            </a:pPr>
            <a:r>
              <a:rPr lang="en-US" sz="1200" b="1" dirty="0" smtClean="0"/>
              <a:t>Profit </a:t>
            </a:r>
            <a:r>
              <a:rPr lang="en-US" sz="1200" b="1" dirty="0"/>
              <a:t>Margin</a:t>
            </a:r>
            <a:r>
              <a:rPr lang="en-US" sz="1200" b="1" dirty="0" smtClean="0"/>
              <a:t>:</a:t>
            </a:r>
          </a:p>
          <a:p>
            <a:pPr marL="127000" indent="0">
              <a:buNone/>
            </a:pPr>
            <a:r>
              <a:rPr lang="en-US" sz="1200" dirty="0" smtClean="0"/>
              <a:t>- </a:t>
            </a:r>
            <a:r>
              <a:rPr lang="en-US" sz="1200" dirty="0"/>
              <a:t>Profit Margin = (Total Profit / Total Revenue) * 100    </a:t>
            </a:r>
            <a:endParaRPr lang="en-US" sz="1200" dirty="0" smtClean="0"/>
          </a:p>
          <a:p>
            <a:pPr marL="127000" indent="0">
              <a:buNone/>
            </a:pPr>
            <a:r>
              <a:rPr lang="en-US" sz="1200" dirty="0" smtClean="0"/>
              <a:t> </a:t>
            </a:r>
            <a:r>
              <a:rPr lang="en-US" sz="1200" dirty="0"/>
              <a:t>Total Revenue = Selling Price per Unit * Number of Units    </a:t>
            </a:r>
            <a:endParaRPr lang="en-US" sz="1200" dirty="0" smtClean="0"/>
          </a:p>
          <a:p>
            <a:pPr marL="127000" indent="0">
              <a:buNone/>
            </a:pPr>
            <a:r>
              <a:rPr lang="en-US" sz="1200" dirty="0"/>
              <a:t> </a:t>
            </a:r>
            <a:r>
              <a:rPr lang="en-US" sz="1200" dirty="0" smtClean="0"/>
              <a:t>Total </a:t>
            </a:r>
            <a:r>
              <a:rPr lang="en-US" sz="1200" dirty="0"/>
              <a:t>Revenue = 15,000 rupees * 100 units     </a:t>
            </a:r>
            <a:endParaRPr lang="en-US" sz="1200" dirty="0" smtClean="0"/>
          </a:p>
          <a:p>
            <a:pPr marL="127000" indent="0">
              <a:buNone/>
            </a:pPr>
            <a:r>
              <a:rPr lang="en-US" sz="1200" dirty="0" smtClean="0"/>
              <a:t> Total </a:t>
            </a:r>
            <a:r>
              <a:rPr lang="en-US" sz="1200" dirty="0"/>
              <a:t>Revenue = 1,500,000 rupees    </a:t>
            </a:r>
            <a:endParaRPr lang="en-US" sz="1200" dirty="0" smtClean="0"/>
          </a:p>
          <a:p>
            <a:pPr marL="127000" indent="0">
              <a:buNone/>
            </a:pPr>
            <a:r>
              <a:rPr lang="en-US" sz="1200" dirty="0" smtClean="0"/>
              <a:t> </a:t>
            </a:r>
            <a:r>
              <a:rPr lang="en-US" sz="1200" dirty="0"/>
              <a:t>Profit Margin = (540,000 rupees / 1,500,000 rupees) * 100     </a:t>
            </a:r>
            <a:endParaRPr lang="en-US" sz="1200" dirty="0" smtClean="0"/>
          </a:p>
          <a:p>
            <a:pPr marL="127000" indent="0">
              <a:buNone/>
            </a:pPr>
            <a:r>
              <a:rPr lang="en-US" sz="1200" dirty="0" smtClean="0"/>
              <a:t> Profit </a:t>
            </a:r>
            <a:r>
              <a:rPr lang="en-US" sz="1200" dirty="0"/>
              <a:t>Margin = </a:t>
            </a:r>
            <a:r>
              <a:rPr lang="en-US" sz="1200" dirty="0" smtClean="0"/>
              <a:t>36%5</a:t>
            </a:r>
            <a:endParaRPr lang="en" sz="1200" dirty="0"/>
          </a:p>
        </p:txBody>
      </p:sp>
    </p:spTree>
    <p:extLst>
      <p:ext uri="{BB962C8B-B14F-4D97-AF65-F5344CB8AC3E}">
        <p14:creationId xmlns:p14="http://schemas.microsoft.com/office/powerpoint/2010/main" val="1615724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Business Model</a:t>
            </a:r>
            <a:endParaRPr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2809395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5"/>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MARKET SIZE</a:t>
            </a:r>
            <a:endParaRPr/>
          </a:p>
        </p:txBody>
      </p:sp>
      <p:sp>
        <p:nvSpPr>
          <p:cNvPr id="623" name="Google Shape;623;p55"/>
          <p:cNvSpPr/>
          <p:nvPr/>
        </p:nvSpPr>
        <p:spPr>
          <a:xfrm>
            <a:off x="1443812" y="1283457"/>
            <a:ext cx="3964910" cy="411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lgn="ctr"/>
            <a:r>
              <a:rPr lang="en-US" sz="1200" b="1" dirty="0">
                <a:solidFill>
                  <a:schemeClr val="bg2">
                    <a:lumMod val="10000"/>
                    <a:lumOff val="90000"/>
                  </a:schemeClr>
                </a:solidFill>
                <a:latin typeface="Syne"/>
                <a:ea typeface="Syne"/>
                <a:cs typeface="Syne"/>
                <a:sym typeface="Syne"/>
              </a:rPr>
              <a:t>EDUCATIONAL AND PRIVATE ORGANISATIONS</a:t>
            </a:r>
          </a:p>
        </p:txBody>
      </p:sp>
      <p:sp>
        <p:nvSpPr>
          <p:cNvPr id="626" name="Google Shape;626;p55"/>
          <p:cNvSpPr/>
          <p:nvPr/>
        </p:nvSpPr>
        <p:spPr>
          <a:xfrm>
            <a:off x="1443817" y="2449479"/>
            <a:ext cx="3641561"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lgn="ctr"/>
            <a:r>
              <a:rPr lang="en-US" sz="1200" b="1" dirty="0">
                <a:solidFill>
                  <a:schemeClr val="tx2">
                    <a:lumMod val="75000"/>
                  </a:schemeClr>
                </a:solidFill>
                <a:latin typeface="Syne"/>
                <a:ea typeface="Syne"/>
                <a:cs typeface="Syne"/>
              </a:rPr>
              <a:t>RESIDENTIAL </a:t>
            </a:r>
            <a:r>
              <a:rPr lang="en-US" sz="1200" b="1" dirty="0" smtClean="0">
                <a:solidFill>
                  <a:schemeClr val="tx2">
                    <a:lumMod val="75000"/>
                  </a:schemeClr>
                </a:solidFill>
                <a:latin typeface="Syne"/>
                <a:ea typeface="Syne"/>
                <a:cs typeface="Syne"/>
              </a:rPr>
              <a:t>AREAS (APARTMENTS)</a:t>
            </a:r>
            <a:r>
              <a:rPr lang="en-US" b="1" dirty="0">
                <a:solidFill>
                  <a:schemeClr val="tx1">
                    <a:lumMod val="50000"/>
                  </a:schemeClr>
                </a:solidFill>
              </a:rPr>
              <a:t> </a:t>
            </a:r>
            <a:endParaRPr lang="en-US" dirty="0"/>
          </a:p>
        </p:txBody>
      </p:sp>
      <p:sp>
        <p:nvSpPr>
          <p:cNvPr id="629" name="Google Shape;629;p55"/>
          <p:cNvSpPr/>
          <p:nvPr/>
        </p:nvSpPr>
        <p:spPr>
          <a:xfrm>
            <a:off x="1445579" y="3600461"/>
            <a:ext cx="3843359" cy="38152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lgn="ctr"/>
            <a:r>
              <a:rPr lang="en-US" sz="1200" b="1" dirty="0">
                <a:solidFill>
                  <a:schemeClr val="bg2">
                    <a:lumMod val="90000"/>
                    <a:lumOff val="10000"/>
                  </a:schemeClr>
                </a:solidFill>
                <a:latin typeface="Syne"/>
                <a:ea typeface="Syne"/>
                <a:cs typeface="Syne"/>
              </a:rPr>
              <a:t>GOVERNMENT AIDED INSTITUTIONS</a:t>
            </a:r>
          </a:p>
        </p:txBody>
      </p:sp>
      <p:sp>
        <p:nvSpPr>
          <p:cNvPr id="632" name="Google Shape;632;p55"/>
          <p:cNvSpPr/>
          <p:nvPr/>
        </p:nvSpPr>
        <p:spPr>
          <a:xfrm>
            <a:off x="763102" y="1063789"/>
            <a:ext cx="835800" cy="835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txBox="1">
            <a:spLocks noGrp="1"/>
          </p:cNvSpPr>
          <p:nvPr>
            <p:ph type="title" idx="4294967295"/>
          </p:nvPr>
        </p:nvSpPr>
        <p:spPr>
          <a:xfrm>
            <a:off x="829875" y="1063800"/>
            <a:ext cx="6789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100">
                <a:solidFill>
                  <a:schemeClr val="lt1"/>
                </a:solidFill>
              </a:rPr>
              <a:t>60%</a:t>
            </a:r>
            <a:endParaRPr sz="2100">
              <a:solidFill>
                <a:schemeClr val="lt1"/>
              </a:solidFill>
            </a:endParaRPr>
          </a:p>
        </p:txBody>
      </p:sp>
      <p:sp>
        <p:nvSpPr>
          <p:cNvPr id="634" name="Google Shape;634;p55"/>
          <p:cNvSpPr/>
          <p:nvPr/>
        </p:nvSpPr>
        <p:spPr>
          <a:xfrm>
            <a:off x="766472" y="2232701"/>
            <a:ext cx="835800" cy="83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txBox="1">
            <a:spLocks noGrp="1"/>
          </p:cNvSpPr>
          <p:nvPr>
            <p:ph type="title" idx="4294967295"/>
          </p:nvPr>
        </p:nvSpPr>
        <p:spPr>
          <a:xfrm>
            <a:off x="825725" y="2232713"/>
            <a:ext cx="6789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100">
                <a:solidFill>
                  <a:schemeClr val="lt2"/>
                </a:solidFill>
              </a:rPr>
              <a:t>30%</a:t>
            </a:r>
            <a:endParaRPr sz="2100">
              <a:solidFill>
                <a:schemeClr val="lt2"/>
              </a:solidFill>
            </a:endParaRPr>
          </a:p>
        </p:txBody>
      </p:sp>
      <p:sp>
        <p:nvSpPr>
          <p:cNvPr id="636" name="Google Shape;636;p55"/>
          <p:cNvSpPr/>
          <p:nvPr/>
        </p:nvSpPr>
        <p:spPr>
          <a:xfrm>
            <a:off x="751432" y="3401651"/>
            <a:ext cx="835800" cy="83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txBox="1">
            <a:spLocks noGrp="1"/>
          </p:cNvSpPr>
          <p:nvPr>
            <p:ph type="title" idx="4294967295"/>
          </p:nvPr>
        </p:nvSpPr>
        <p:spPr>
          <a:xfrm>
            <a:off x="825725" y="3401663"/>
            <a:ext cx="6789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100">
                <a:solidFill>
                  <a:schemeClr val="lt2"/>
                </a:solidFill>
              </a:rPr>
              <a:t>10%</a:t>
            </a:r>
            <a:endParaRPr sz="2100">
              <a:solidFill>
                <a:schemeClr val="lt2"/>
              </a:solidFill>
            </a:endParaRPr>
          </a:p>
        </p:txBody>
      </p:sp>
      <p:pic>
        <p:nvPicPr>
          <p:cNvPr id="638" name="Google Shape;638;p55" title="Chart">
            <a:hlinkClick r:id="rId3"/>
          </p:cNvPr>
          <p:cNvPicPr preferRelativeResize="0"/>
          <p:nvPr/>
        </p:nvPicPr>
        <p:blipFill>
          <a:blip r:embed="rId4">
            <a:alphaModFix/>
          </a:blip>
          <a:stretch>
            <a:fillRect/>
          </a:stretch>
        </p:blipFill>
        <p:spPr>
          <a:xfrm>
            <a:off x="5413584" y="1181795"/>
            <a:ext cx="2788919" cy="2779777"/>
          </a:xfrm>
          <a:prstGeom prst="rect">
            <a:avLst/>
          </a:prstGeom>
          <a:noFill/>
          <a:ln>
            <a:noFill/>
          </a:ln>
        </p:spPr>
      </p:pic>
      <p:sp>
        <p:nvSpPr>
          <p:cNvPr id="3" name="Title 2">
            <a:extLst>
              <a:ext uri="{FF2B5EF4-FFF2-40B4-BE49-F238E27FC236}">
                <a16:creationId xmlns:a16="http://schemas.microsoft.com/office/drawing/2014/main" id="{7D4A7111-7678-880E-4361-CBA6A909A173}"/>
              </a:ext>
            </a:extLst>
          </p:cNvPr>
          <p:cNvSpPr>
            <a:spLocks noGrp="1"/>
          </p:cNvSpPr>
          <p:nvPr>
            <p:ph type="title"/>
          </p:nvPr>
        </p:nvSpPr>
        <p:spPr/>
        <p:txBody>
          <a:bodyPr/>
          <a:lstStyle/>
          <a:p>
            <a:endParaRPr lang="en-US"/>
          </a:p>
        </p:txBody>
      </p:sp>
      <p:sp>
        <p:nvSpPr>
          <p:cNvPr id="5" name="Title 4">
            <a:extLst>
              <a:ext uri="{FF2B5EF4-FFF2-40B4-BE49-F238E27FC236}">
                <a16:creationId xmlns:a16="http://schemas.microsoft.com/office/drawing/2014/main" id="{D9EB830F-82AB-B8DC-9ABF-45A584F569D6}"/>
              </a:ext>
            </a:extLst>
          </p:cNvPr>
          <p:cNvSpPr>
            <a:spLocks noGrp="1"/>
          </p:cNvSpPr>
          <p:nvPr>
            <p:ph type="title"/>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BUSINESS MODEL</a:t>
            </a:r>
            <a:endParaRPr/>
          </a:p>
        </p:txBody>
      </p:sp>
      <p:sp>
        <p:nvSpPr>
          <p:cNvPr id="763" name="Google Shape;763;p58"/>
          <p:cNvSpPr/>
          <p:nvPr/>
        </p:nvSpPr>
        <p:spPr>
          <a:xfrm>
            <a:off x="795890" y="1446219"/>
            <a:ext cx="3243016" cy="38904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lgn="ctr"/>
            <a:r>
              <a:rPr lang="en-US">
                <a:solidFill>
                  <a:schemeClr val="bg2">
                    <a:lumMod val="50000"/>
                    <a:lumOff val="50000"/>
                  </a:schemeClr>
                </a:solidFill>
                <a:latin typeface="Syne SemiBold"/>
              </a:rPr>
              <a:t>VALUE PROPOSITION</a:t>
            </a:r>
            <a:endParaRPr>
              <a:solidFill>
                <a:schemeClr val="bg2">
                  <a:lumMod val="50000"/>
                  <a:lumOff val="50000"/>
                </a:schemeClr>
              </a:solidFill>
              <a:latin typeface="Syne SemiBold"/>
            </a:endParaRPr>
          </a:p>
        </p:txBody>
      </p:sp>
      <p:sp>
        <p:nvSpPr>
          <p:cNvPr id="764" name="Google Shape;764;p58"/>
          <p:cNvSpPr/>
          <p:nvPr/>
        </p:nvSpPr>
        <p:spPr>
          <a:xfrm>
            <a:off x="795890" y="2551038"/>
            <a:ext cx="3243016" cy="3965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lgn="ctr"/>
            <a:r>
              <a:rPr lang="en-US" b="1">
                <a:solidFill>
                  <a:schemeClr val="tx1">
                    <a:lumMod val="50000"/>
                  </a:schemeClr>
                </a:solidFill>
              </a:rPr>
              <a:t>CUSTOMER SEGMENTS</a:t>
            </a:r>
            <a:endParaRPr b="1">
              <a:solidFill>
                <a:schemeClr val="tx1">
                  <a:lumMod val="50000"/>
                </a:schemeClr>
              </a:solidFill>
            </a:endParaRPr>
          </a:p>
        </p:txBody>
      </p:sp>
      <p:sp>
        <p:nvSpPr>
          <p:cNvPr id="766" name="Google Shape;766;p58"/>
          <p:cNvSpPr txBox="1">
            <a:spLocks noGrp="1"/>
          </p:cNvSpPr>
          <p:nvPr>
            <p:ph type="subTitle" idx="4294967295"/>
          </p:nvPr>
        </p:nvSpPr>
        <p:spPr>
          <a:xfrm>
            <a:off x="4960223" y="2461572"/>
            <a:ext cx="3288427" cy="776927"/>
          </a:xfrm>
          <a:prstGeom prst="rect">
            <a:avLst/>
          </a:prstGeom>
        </p:spPr>
        <p:txBody>
          <a:bodyPr spcFirstLastPara="1" wrap="square" lIns="0" tIns="0" rIns="0" bIns="0" anchor="t" anchorCtr="0">
            <a:noAutofit/>
          </a:bodyPr>
          <a:lstStyle/>
          <a:p>
            <a:pPr algn="ctr">
              <a:buNone/>
            </a:pPr>
            <a:r>
              <a:rPr lang="en" sz="1600" dirty="0"/>
              <a:t>Residential, commercial, </a:t>
            </a:r>
            <a:r>
              <a:rPr lang="en" sz="1600" dirty="0" smtClean="0"/>
              <a:t>industrial, educational</a:t>
            </a:r>
            <a:r>
              <a:rPr lang="en" sz="1600" dirty="0"/>
              <a:t>, </a:t>
            </a:r>
            <a:r>
              <a:rPr lang="en" sz="1600" dirty="0" smtClean="0"/>
              <a:t>environmental, and </a:t>
            </a:r>
            <a:r>
              <a:rPr lang="en" sz="1600" dirty="0"/>
              <a:t>agricultural sectors.</a:t>
            </a:r>
            <a:endParaRPr lang="en-US" dirty="0"/>
          </a:p>
          <a:p>
            <a:pPr marL="0" lvl="0" indent="0" algn="ctr">
              <a:spcBef>
                <a:spcPts val="0"/>
              </a:spcBef>
              <a:spcAft>
                <a:spcPts val="1200"/>
              </a:spcAft>
              <a:buNone/>
            </a:pPr>
            <a:endParaRPr lang="en" sz="1600" dirty="0"/>
          </a:p>
        </p:txBody>
      </p:sp>
      <p:sp>
        <p:nvSpPr>
          <p:cNvPr id="768" name="Google Shape;768;p58"/>
          <p:cNvSpPr txBox="1">
            <a:spLocks noGrp="1"/>
          </p:cNvSpPr>
          <p:nvPr>
            <p:ph type="subTitle" idx="4294967295"/>
          </p:nvPr>
        </p:nvSpPr>
        <p:spPr>
          <a:xfrm>
            <a:off x="4962461" y="1363811"/>
            <a:ext cx="3218853" cy="546339"/>
          </a:xfrm>
          <a:prstGeom prst="rect">
            <a:avLst/>
          </a:prstGeom>
        </p:spPr>
        <p:txBody>
          <a:bodyPr spcFirstLastPara="1" wrap="square" lIns="0" tIns="0" rIns="0" bIns="0" anchor="t" anchorCtr="0">
            <a:noAutofit/>
          </a:bodyPr>
          <a:lstStyle/>
          <a:p>
            <a:pPr>
              <a:buNone/>
            </a:pPr>
            <a:r>
              <a:rPr lang="en" sz="1600"/>
              <a:t>Comprehensive real-time water quality monitoring solution.</a:t>
            </a:r>
            <a:endParaRPr lang="en-US"/>
          </a:p>
          <a:p>
            <a:pPr marL="0" lvl="0" indent="0" algn="l">
              <a:spcBef>
                <a:spcPts val="0"/>
              </a:spcBef>
              <a:spcAft>
                <a:spcPts val="1200"/>
              </a:spcAft>
              <a:buNone/>
            </a:pPr>
            <a:endParaRPr lang="en" sz="1600"/>
          </a:p>
        </p:txBody>
      </p:sp>
      <p:sp>
        <p:nvSpPr>
          <p:cNvPr id="769" name="Google Shape;769;p58"/>
          <p:cNvSpPr/>
          <p:nvPr/>
        </p:nvSpPr>
        <p:spPr>
          <a:xfrm>
            <a:off x="795890" y="3647750"/>
            <a:ext cx="3243016" cy="38904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a:solidFill>
                  <a:schemeClr val="bg2">
                    <a:lumMod val="50000"/>
                    <a:lumOff val="50000"/>
                  </a:schemeClr>
                </a:solidFill>
              </a:rPr>
              <a:t>REVENUE STREAMS</a:t>
            </a:r>
          </a:p>
        </p:txBody>
      </p:sp>
      <p:sp>
        <p:nvSpPr>
          <p:cNvPr id="771" name="Google Shape;771;p58"/>
          <p:cNvSpPr txBox="1">
            <a:spLocks noGrp="1"/>
          </p:cNvSpPr>
          <p:nvPr>
            <p:ph type="subTitle" idx="4294967295"/>
          </p:nvPr>
        </p:nvSpPr>
        <p:spPr>
          <a:xfrm>
            <a:off x="5103098" y="3574257"/>
            <a:ext cx="3079579" cy="560479"/>
          </a:xfrm>
          <a:prstGeom prst="rect">
            <a:avLst/>
          </a:prstGeom>
        </p:spPr>
        <p:txBody>
          <a:bodyPr spcFirstLastPara="1" wrap="square" lIns="0" tIns="0" rIns="0" bIns="0" anchor="t" anchorCtr="0">
            <a:noAutofit/>
          </a:bodyPr>
          <a:lstStyle/>
          <a:p>
            <a:pPr>
              <a:buNone/>
            </a:pPr>
            <a:r>
              <a:rPr lang="en" sz="1600" dirty="0"/>
              <a:t>Product sales, </a:t>
            </a:r>
            <a:r>
              <a:rPr lang="en" sz="1600" dirty="0" smtClean="0"/>
              <a:t>subscription</a:t>
            </a:r>
          </a:p>
          <a:p>
            <a:pPr>
              <a:buNone/>
            </a:pPr>
            <a:r>
              <a:rPr lang="en" sz="1600" dirty="0" smtClean="0"/>
              <a:t>based </a:t>
            </a:r>
            <a:r>
              <a:rPr lang="en" sz="1600" dirty="0"/>
              <a:t>services, partnerships.</a:t>
            </a:r>
            <a:endParaRPr lang="en-US" dirty="0"/>
          </a:p>
          <a:p>
            <a:pPr marL="0" lvl="0" indent="0" algn="l">
              <a:spcBef>
                <a:spcPts val="0"/>
              </a:spcBef>
              <a:spcAft>
                <a:spcPts val="0"/>
              </a:spcAft>
              <a:buNone/>
            </a:pPr>
            <a:endParaRPr lang="en" sz="1600" dirty="0"/>
          </a:p>
        </p:txBody>
      </p:sp>
      <p:cxnSp>
        <p:nvCxnSpPr>
          <p:cNvPr id="772" name="Google Shape;772;p58"/>
          <p:cNvCxnSpPr>
            <a:stCxn id="763" idx="2"/>
            <a:endCxn id="764" idx="0"/>
          </p:cNvCxnSpPr>
          <p:nvPr/>
        </p:nvCxnSpPr>
        <p:spPr>
          <a:xfrm>
            <a:off x="2417398" y="1835261"/>
            <a:ext cx="0" cy="715777"/>
          </a:xfrm>
          <a:prstGeom prst="straightConnector1">
            <a:avLst/>
          </a:prstGeom>
          <a:noFill/>
          <a:ln w="19050" cap="flat" cmpd="sng">
            <a:solidFill>
              <a:schemeClr val="dk1"/>
            </a:solidFill>
            <a:prstDash val="dot"/>
            <a:round/>
            <a:headEnd type="none" w="med" len="med"/>
            <a:tailEnd type="none" w="med" len="med"/>
          </a:ln>
        </p:spPr>
      </p:cxnSp>
      <p:cxnSp>
        <p:nvCxnSpPr>
          <p:cNvPr id="773" name="Google Shape;773;p58"/>
          <p:cNvCxnSpPr>
            <a:stCxn id="764" idx="2"/>
            <a:endCxn id="769" idx="0"/>
          </p:cNvCxnSpPr>
          <p:nvPr/>
        </p:nvCxnSpPr>
        <p:spPr>
          <a:xfrm>
            <a:off x="2417398" y="2947599"/>
            <a:ext cx="0" cy="700151"/>
          </a:xfrm>
          <a:prstGeom prst="straightConnector1">
            <a:avLst/>
          </a:prstGeom>
          <a:noFill/>
          <a:ln w="19050" cap="flat" cmpd="sng">
            <a:solidFill>
              <a:schemeClr val="dk1"/>
            </a:solidFill>
            <a:prstDash val="dot"/>
            <a:round/>
            <a:headEnd type="none" w="med" len="med"/>
            <a:tailEnd type="none" w="med" len="med"/>
          </a:ln>
        </p:spPr>
      </p:cxnSp>
      <p:sp>
        <p:nvSpPr>
          <p:cNvPr id="774" name="Google Shape;774;p58"/>
          <p:cNvSpPr/>
          <p:nvPr/>
        </p:nvSpPr>
        <p:spPr>
          <a:xfrm>
            <a:off x="3748088" y="1359958"/>
            <a:ext cx="569100" cy="56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8"/>
          <p:cNvSpPr/>
          <p:nvPr/>
        </p:nvSpPr>
        <p:spPr>
          <a:xfrm>
            <a:off x="3748088" y="2463358"/>
            <a:ext cx="569100" cy="56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8"/>
          <p:cNvSpPr/>
          <p:nvPr/>
        </p:nvSpPr>
        <p:spPr>
          <a:xfrm>
            <a:off x="3748088" y="3566758"/>
            <a:ext cx="569100" cy="56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58"/>
          <p:cNvGrpSpPr/>
          <p:nvPr/>
        </p:nvGrpSpPr>
        <p:grpSpPr>
          <a:xfrm>
            <a:off x="3915589" y="1451605"/>
            <a:ext cx="234097" cy="385802"/>
            <a:chOff x="6590722" y="1443486"/>
            <a:chExt cx="280457" cy="462204"/>
          </a:xfrm>
        </p:grpSpPr>
        <p:sp>
          <p:nvSpPr>
            <p:cNvPr id="778" name="Google Shape;778;p58"/>
            <p:cNvSpPr/>
            <p:nvPr/>
          </p:nvSpPr>
          <p:spPr>
            <a:xfrm>
              <a:off x="6658498" y="1785042"/>
              <a:ext cx="143216" cy="26857"/>
            </a:xfrm>
            <a:custGeom>
              <a:avLst/>
              <a:gdLst/>
              <a:ahLst/>
              <a:cxnLst/>
              <a:rect l="l" t="t" r="r" b="b"/>
              <a:pathLst>
                <a:path w="2037" h="382" extrusionOk="0">
                  <a:moveTo>
                    <a:pt x="1" y="1"/>
                  </a:moveTo>
                  <a:lnTo>
                    <a:pt x="1" y="382"/>
                  </a:lnTo>
                  <a:lnTo>
                    <a:pt x="2036" y="382"/>
                  </a:ln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8"/>
            <p:cNvSpPr/>
            <p:nvPr/>
          </p:nvSpPr>
          <p:spPr>
            <a:xfrm>
              <a:off x="6697027" y="1564907"/>
              <a:ext cx="67003" cy="87955"/>
            </a:xfrm>
            <a:custGeom>
              <a:avLst/>
              <a:gdLst/>
              <a:ahLst/>
              <a:cxnLst/>
              <a:rect l="l" t="t" r="r" b="b"/>
              <a:pathLst>
                <a:path w="953" h="1251" extrusionOk="0">
                  <a:moveTo>
                    <a:pt x="476" y="0"/>
                  </a:moveTo>
                  <a:cubicBezTo>
                    <a:pt x="262" y="227"/>
                    <a:pt x="0" y="572"/>
                    <a:pt x="0" y="798"/>
                  </a:cubicBezTo>
                  <a:cubicBezTo>
                    <a:pt x="0" y="953"/>
                    <a:pt x="48" y="1072"/>
                    <a:pt x="143" y="1167"/>
                  </a:cubicBezTo>
                  <a:cubicBezTo>
                    <a:pt x="179" y="1215"/>
                    <a:pt x="238" y="1227"/>
                    <a:pt x="298" y="1251"/>
                  </a:cubicBezTo>
                  <a:lnTo>
                    <a:pt x="298" y="822"/>
                  </a:lnTo>
                  <a:cubicBezTo>
                    <a:pt x="298" y="715"/>
                    <a:pt x="381" y="631"/>
                    <a:pt x="476" y="631"/>
                  </a:cubicBezTo>
                  <a:cubicBezTo>
                    <a:pt x="584" y="631"/>
                    <a:pt x="679" y="715"/>
                    <a:pt x="679" y="822"/>
                  </a:cubicBezTo>
                  <a:lnTo>
                    <a:pt x="679" y="1251"/>
                  </a:lnTo>
                  <a:cubicBezTo>
                    <a:pt x="715" y="1227"/>
                    <a:pt x="774" y="1215"/>
                    <a:pt x="822" y="1167"/>
                  </a:cubicBezTo>
                  <a:cubicBezTo>
                    <a:pt x="917" y="1096"/>
                    <a:pt x="953" y="977"/>
                    <a:pt x="953" y="798"/>
                  </a:cubicBezTo>
                  <a:cubicBezTo>
                    <a:pt x="953" y="536"/>
                    <a:pt x="679" y="203"/>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8"/>
            <p:cNvSpPr/>
            <p:nvPr/>
          </p:nvSpPr>
          <p:spPr>
            <a:xfrm>
              <a:off x="6658498" y="1838617"/>
              <a:ext cx="143216" cy="67073"/>
            </a:xfrm>
            <a:custGeom>
              <a:avLst/>
              <a:gdLst/>
              <a:ahLst/>
              <a:cxnLst/>
              <a:rect l="l" t="t" r="r" b="b"/>
              <a:pathLst>
                <a:path w="2037" h="954" extrusionOk="0">
                  <a:moveTo>
                    <a:pt x="1" y="1"/>
                  </a:moveTo>
                  <a:cubicBezTo>
                    <a:pt x="1" y="536"/>
                    <a:pt x="429" y="953"/>
                    <a:pt x="953" y="953"/>
                  </a:cubicBezTo>
                  <a:lnTo>
                    <a:pt x="1084" y="953"/>
                  </a:lnTo>
                  <a:cubicBezTo>
                    <a:pt x="1620" y="953"/>
                    <a:pt x="2036" y="513"/>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8"/>
            <p:cNvSpPr/>
            <p:nvPr/>
          </p:nvSpPr>
          <p:spPr>
            <a:xfrm>
              <a:off x="6590722" y="1443486"/>
              <a:ext cx="280457" cy="313993"/>
            </a:xfrm>
            <a:custGeom>
              <a:avLst/>
              <a:gdLst/>
              <a:ahLst/>
              <a:cxnLst/>
              <a:rect l="l" t="t" r="r" b="b"/>
              <a:pathLst>
                <a:path w="3989" h="4466" extrusionOk="0">
                  <a:moveTo>
                    <a:pt x="1988" y="1"/>
                  </a:moveTo>
                  <a:cubicBezTo>
                    <a:pt x="893" y="1"/>
                    <a:pt x="0" y="894"/>
                    <a:pt x="0" y="2001"/>
                  </a:cubicBezTo>
                  <a:cubicBezTo>
                    <a:pt x="0" y="2549"/>
                    <a:pt x="226" y="3037"/>
                    <a:pt x="584" y="3418"/>
                  </a:cubicBezTo>
                  <a:cubicBezTo>
                    <a:pt x="834" y="3668"/>
                    <a:pt x="965" y="3990"/>
                    <a:pt x="965" y="4347"/>
                  </a:cubicBezTo>
                  <a:lnTo>
                    <a:pt x="965" y="4466"/>
                  </a:lnTo>
                  <a:lnTo>
                    <a:pt x="1786" y="4466"/>
                  </a:lnTo>
                  <a:lnTo>
                    <a:pt x="1786" y="3382"/>
                  </a:lnTo>
                  <a:cubicBezTo>
                    <a:pt x="1369" y="3311"/>
                    <a:pt x="1119" y="3001"/>
                    <a:pt x="1119" y="2537"/>
                  </a:cubicBezTo>
                  <a:cubicBezTo>
                    <a:pt x="1119" y="1989"/>
                    <a:pt x="1774" y="1370"/>
                    <a:pt x="1846" y="1311"/>
                  </a:cubicBezTo>
                  <a:cubicBezTo>
                    <a:pt x="1881" y="1281"/>
                    <a:pt x="1926" y="1266"/>
                    <a:pt x="1971" y="1266"/>
                  </a:cubicBezTo>
                  <a:cubicBezTo>
                    <a:pt x="2015" y="1266"/>
                    <a:pt x="2060" y="1281"/>
                    <a:pt x="2096" y="1311"/>
                  </a:cubicBezTo>
                  <a:cubicBezTo>
                    <a:pt x="2167" y="1370"/>
                    <a:pt x="2822" y="1989"/>
                    <a:pt x="2822" y="2537"/>
                  </a:cubicBezTo>
                  <a:cubicBezTo>
                    <a:pt x="2822" y="3001"/>
                    <a:pt x="2572" y="3323"/>
                    <a:pt x="2155" y="3382"/>
                  </a:cubicBezTo>
                  <a:lnTo>
                    <a:pt x="2155" y="4466"/>
                  </a:lnTo>
                  <a:lnTo>
                    <a:pt x="2989" y="4466"/>
                  </a:lnTo>
                  <a:lnTo>
                    <a:pt x="2989" y="4347"/>
                  </a:lnTo>
                  <a:cubicBezTo>
                    <a:pt x="2989" y="3990"/>
                    <a:pt x="3143" y="3668"/>
                    <a:pt x="3381" y="3418"/>
                  </a:cubicBezTo>
                  <a:cubicBezTo>
                    <a:pt x="3739" y="3061"/>
                    <a:pt x="3953" y="2549"/>
                    <a:pt x="3953" y="2001"/>
                  </a:cubicBezTo>
                  <a:cubicBezTo>
                    <a:pt x="3989" y="918"/>
                    <a:pt x="3096" y="25"/>
                    <a:pt x="19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58"/>
          <p:cNvGrpSpPr/>
          <p:nvPr/>
        </p:nvGrpSpPr>
        <p:grpSpPr>
          <a:xfrm>
            <a:off x="3840453" y="3645493"/>
            <a:ext cx="384368" cy="381641"/>
            <a:chOff x="6544670" y="1979233"/>
            <a:chExt cx="465506" cy="462203"/>
          </a:xfrm>
        </p:grpSpPr>
        <p:sp>
          <p:nvSpPr>
            <p:cNvPr id="783" name="Google Shape;783;p58"/>
            <p:cNvSpPr/>
            <p:nvPr/>
          </p:nvSpPr>
          <p:spPr>
            <a:xfrm>
              <a:off x="6790748" y="1979233"/>
              <a:ext cx="110594" cy="111437"/>
            </a:xfrm>
            <a:custGeom>
              <a:avLst/>
              <a:gdLst/>
              <a:ahLst/>
              <a:cxnLst/>
              <a:rect l="l" t="t" r="r" b="b"/>
              <a:pathLst>
                <a:path w="1573" h="1585" extrusionOk="0">
                  <a:moveTo>
                    <a:pt x="787" y="1"/>
                  </a:moveTo>
                  <a:cubicBezTo>
                    <a:pt x="358" y="1"/>
                    <a:pt x="1" y="358"/>
                    <a:pt x="1" y="787"/>
                  </a:cubicBezTo>
                  <a:cubicBezTo>
                    <a:pt x="1" y="1227"/>
                    <a:pt x="358" y="1584"/>
                    <a:pt x="787" y="1584"/>
                  </a:cubicBezTo>
                  <a:cubicBezTo>
                    <a:pt x="1215" y="1584"/>
                    <a:pt x="1572" y="1227"/>
                    <a:pt x="1572" y="787"/>
                  </a:cubicBezTo>
                  <a:cubicBezTo>
                    <a:pt x="1572" y="358"/>
                    <a:pt x="1215"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8"/>
            <p:cNvSpPr/>
            <p:nvPr/>
          </p:nvSpPr>
          <p:spPr>
            <a:xfrm>
              <a:off x="6544670" y="2149167"/>
              <a:ext cx="465506" cy="292268"/>
            </a:xfrm>
            <a:custGeom>
              <a:avLst/>
              <a:gdLst/>
              <a:ahLst/>
              <a:cxnLst/>
              <a:rect l="l" t="t" r="r" b="b"/>
              <a:pathLst>
                <a:path w="6621" h="4157" extrusionOk="0">
                  <a:moveTo>
                    <a:pt x="1989" y="1"/>
                  </a:moveTo>
                  <a:cubicBezTo>
                    <a:pt x="1381" y="1"/>
                    <a:pt x="881" y="453"/>
                    <a:pt x="774" y="1072"/>
                  </a:cubicBezTo>
                  <a:cubicBezTo>
                    <a:pt x="738" y="1084"/>
                    <a:pt x="715" y="1084"/>
                    <a:pt x="667" y="1084"/>
                  </a:cubicBezTo>
                  <a:cubicBezTo>
                    <a:pt x="660" y="1085"/>
                    <a:pt x="654" y="1085"/>
                    <a:pt x="647" y="1085"/>
                  </a:cubicBezTo>
                  <a:cubicBezTo>
                    <a:pt x="524" y="1085"/>
                    <a:pt x="416" y="982"/>
                    <a:pt x="405" y="846"/>
                  </a:cubicBezTo>
                  <a:cubicBezTo>
                    <a:pt x="405" y="751"/>
                    <a:pt x="465" y="680"/>
                    <a:pt x="548" y="668"/>
                  </a:cubicBezTo>
                  <a:cubicBezTo>
                    <a:pt x="655" y="656"/>
                    <a:pt x="738" y="560"/>
                    <a:pt x="727" y="453"/>
                  </a:cubicBezTo>
                  <a:cubicBezTo>
                    <a:pt x="716" y="368"/>
                    <a:pt x="639" y="283"/>
                    <a:pt x="554" y="283"/>
                  </a:cubicBezTo>
                  <a:cubicBezTo>
                    <a:pt x="544" y="283"/>
                    <a:pt x="534" y="284"/>
                    <a:pt x="524" y="287"/>
                  </a:cubicBezTo>
                  <a:cubicBezTo>
                    <a:pt x="226" y="310"/>
                    <a:pt x="0" y="560"/>
                    <a:pt x="12" y="882"/>
                  </a:cubicBezTo>
                  <a:cubicBezTo>
                    <a:pt x="36" y="1215"/>
                    <a:pt x="310" y="1477"/>
                    <a:pt x="655" y="1477"/>
                  </a:cubicBezTo>
                  <a:lnTo>
                    <a:pt x="738" y="1477"/>
                  </a:lnTo>
                  <a:lnTo>
                    <a:pt x="738" y="2204"/>
                  </a:lnTo>
                  <a:cubicBezTo>
                    <a:pt x="738" y="2823"/>
                    <a:pt x="1167" y="3358"/>
                    <a:pt x="1750" y="3466"/>
                  </a:cubicBezTo>
                  <a:lnTo>
                    <a:pt x="1750" y="3954"/>
                  </a:lnTo>
                  <a:cubicBezTo>
                    <a:pt x="1750" y="4061"/>
                    <a:pt x="1846" y="4156"/>
                    <a:pt x="1941" y="4156"/>
                  </a:cubicBezTo>
                  <a:lnTo>
                    <a:pt x="2393" y="4156"/>
                  </a:lnTo>
                  <a:cubicBezTo>
                    <a:pt x="2501" y="4156"/>
                    <a:pt x="2584" y="4061"/>
                    <a:pt x="2584" y="3954"/>
                  </a:cubicBezTo>
                  <a:lnTo>
                    <a:pt x="2584" y="3454"/>
                  </a:lnTo>
                  <a:lnTo>
                    <a:pt x="3965" y="3454"/>
                  </a:lnTo>
                  <a:lnTo>
                    <a:pt x="3965" y="3954"/>
                  </a:lnTo>
                  <a:cubicBezTo>
                    <a:pt x="3965" y="4061"/>
                    <a:pt x="4060" y="4156"/>
                    <a:pt x="4167" y="4156"/>
                  </a:cubicBezTo>
                  <a:lnTo>
                    <a:pt x="4608" y="4156"/>
                  </a:lnTo>
                  <a:cubicBezTo>
                    <a:pt x="4715" y="4156"/>
                    <a:pt x="4798" y="4061"/>
                    <a:pt x="4798" y="3954"/>
                  </a:cubicBezTo>
                  <a:lnTo>
                    <a:pt x="4798" y="3442"/>
                  </a:lnTo>
                  <a:cubicBezTo>
                    <a:pt x="5370" y="3358"/>
                    <a:pt x="5834" y="2882"/>
                    <a:pt x="5870" y="2287"/>
                  </a:cubicBezTo>
                  <a:lnTo>
                    <a:pt x="6394" y="2287"/>
                  </a:lnTo>
                  <a:cubicBezTo>
                    <a:pt x="6489" y="2287"/>
                    <a:pt x="6561" y="2215"/>
                    <a:pt x="6561" y="2132"/>
                  </a:cubicBezTo>
                  <a:lnTo>
                    <a:pt x="6561" y="1299"/>
                  </a:lnTo>
                  <a:cubicBezTo>
                    <a:pt x="6620" y="1203"/>
                    <a:pt x="6549" y="1132"/>
                    <a:pt x="6453" y="1132"/>
                  </a:cubicBezTo>
                  <a:lnTo>
                    <a:pt x="5918" y="1132"/>
                  </a:lnTo>
                  <a:cubicBezTo>
                    <a:pt x="5846" y="489"/>
                    <a:pt x="5322" y="1"/>
                    <a:pt x="4691" y="1"/>
                  </a:cubicBezTo>
                  <a:lnTo>
                    <a:pt x="4394" y="1"/>
                  </a:lnTo>
                  <a:cubicBezTo>
                    <a:pt x="4453" y="144"/>
                    <a:pt x="4477" y="299"/>
                    <a:pt x="4477" y="453"/>
                  </a:cubicBezTo>
                  <a:cubicBezTo>
                    <a:pt x="4477" y="549"/>
                    <a:pt x="4465" y="620"/>
                    <a:pt x="4453" y="715"/>
                  </a:cubicBezTo>
                  <a:lnTo>
                    <a:pt x="4644" y="715"/>
                  </a:lnTo>
                  <a:cubicBezTo>
                    <a:pt x="4727" y="715"/>
                    <a:pt x="4822" y="775"/>
                    <a:pt x="4834" y="858"/>
                  </a:cubicBezTo>
                  <a:cubicBezTo>
                    <a:pt x="4870" y="989"/>
                    <a:pt x="4775" y="1096"/>
                    <a:pt x="4644" y="1096"/>
                  </a:cubicBezTo>
                  <a:lnTo>
                    <a:pt x="1953" y="1096"/>
                  </a:lnTo>
                  <a:cubicBezTo>
                    <a:pt x="1858" y="1096"/>
                    <a:pt x="1774" y="1037"/>
                    <a:pt x="1750" y="953"/>
                  </a:cubicBezTo>
                  <a:cubicBezTo>
                    <a:pt x="1727" y="811"/>
                    <a:pt x="1810" y="715"/>
                    <a:pt x="1953" y="715"/>
                  </a:cubicBezTo>
                  <a:lnTo>
                    <a:pt x="2155" y="715"/>
                  </a:lnTo>
                  <a:cubicBezTo>
                    <a:pt x="2143" y="620"/>
                    <a:pt x="2131" y="549"/>
                    <a:pt x="2131" y="453"/>
                  </a:cubicBezTo>
                  <a:cubicBezTo>
                    <a:pt x="2131" y="299"/>
                    <a:pt x="2155" y="132"/>
                    <a:pt x="2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8"/>
            <p:cNvSpPr/>
            <p:nvPr/>
          </p:nvSpPr>
          <p:spPr>
            <a:xfrm>
              <a:off x="6723814" y="2127442"/>
              <a:ext cx="110523" cy="72909"/>
            </a:xfrm>
            <a:custGeom>
              <a:avLst/>
              <a:gdLst/>
              <a:ahLst/>
              <a:cxnLst/>
              <a:rect l="l" t="t" r="r" b="b"/>
              <a:pathLst>
                <a:path w="1572" h="1037" extrusionOk="0">
                  <a:moveTo>
                    <a:pt x="786" y="0"/>
                  </a:moveTo>
                  <a:cubicBezTo>
                    <a:pt x="357" y="0"/>
                    <a:pt x="0" y="358"/>
                    <a:pt x="0" y="786"/>
                  </a:cubicBezTo>
                  <a:cubicBezTo>
                    <a:pt x="0" y="869"/>
                    <a:pt x="12" y="953"/>
                    <a:pt x="36" y="1036"/>
                  </a:cubicBezTo>
                  <a:lnTo>
                    <a:pt x="1524" y="1036"/>
                  </a:lnTo>
                  <a:cubicBezTo>
                    <a:pt x="1560" y="965"/>
                    <a:pt x="1572" y="869"/>
                    <a:pt x="1572" y="786"/>
                  </a:cubicBezTo>
                  <a:cubicBezTo>
                    <a:pt x="1572" y="358"/>
                    <a:pt x="1215"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58"/>
          <p:cNvGrpSpPr/>
          <p:nvPr/>
        </p:nvGrpSpPr>
        <p:grpSpPr>
          <a:xfrm>
            <a:off x="3840460" y="2554998"/>
            <a:ext cx="384355" cy="385804"/>
            <a:chOff x="4644459" y="3386448"/>
            <a:chExt cx="462131" cy="463819"/>
          </a:xfrm>
        </p:grpSpPr>
        <p:sp>
          <p:nvSpPr>
            <p:cNvPr id="787" name="Google Shape;787;p58"/>
            <p:cNvSpPr/>
            <p:nvPr/>
          </p:nvSpPr>
          <p:spPr>
            <a:xfrm>
              <a:off x="4650295" y="3388979"/>
              <a:ext cx="147365" cy="148982"/>
            </a:xfrm>
            <a:custGeom>
              <a:avLst/>
              <a:gdLst/>
              <a:ahLst/>
              <a:cxnLst/>
              <a:rect l="l" t="t" r="r" b="b"/>
              <a:pathLst>
                <a:path w="2096" h="2119" extrusionOk="0">
                  <a:moveTo>
                    <a:pt x="1905" y="0"/>
                  </a:moveTo>
                  <a:cubicBezTo>
                    <a:pt x="1667" y="12"/>
                    <a:pt x="810" y="95"/>
                    <a:pt x="417" y="548"/>
                  </a:cubicBezTo>
                  <a:cubicBezTo>
                    <a:pt x="12" y="1024"/>
                    <a:pt x="0" y="1536"/>
                    <a:pt x="239" y="1845"/>
                  </a:cubicBezTo>
                  <a:cubicBezTo>
                    <a:pt x="370" y="1560"/>
                    <a:pt x="548" y="1298"/>
                    <a:pt x="774" y="1060"/>
                  </a:cubicBezTo>
                  <a:cubicBezTo>
                    <a:pt x="805" y="1010"/>
                    <a:pt x="852" y="987"/>
                    <a:pt x="901" y="987"/>
                  </a:cubicBezTo>
                  <a:cubicBezTo>
                    <a:pt x="947" y="987"/>
                    <a:pt x="996" y="1007"/>
                    <a:pt x="1036" y="1048"/>
                  </a:cubicBezTo>
                  <a:cubicBezTo>
                    <a:pt x="1108" y="1119"/>
                    <a:pt x="1120" y="1238"/>
                    <a:pt x="1048" y="1310"/>
                  </a:cubicBezTo>
                  <a:cubicBezTo>
                    <a:pt x="834" y="1536"/>
                    <a:pt x="667" y="1786"/>
                    <a:pt x="548" y="2072"/>
                  </a:cubicBezTo>
                  <a:cubicBezTo>
                    <a:pt x="630" y="2103"/>
                    <a:pt x="718" y="2118"/>
                    <a:pt x="809" y="2118"/>
                  </a:cubicBezTo>
                  <a:cubicBezTo>
                    <a:pt x="1103" y="2118"/>
                    <a:pt x="1433" y="1956"/>
                    <a:pt x="1715" y="1619"/>
                  </a:cubicBezTo>
                  <a:cubicBezTo>
                    <a:pt x="2096" y="1167"/>
                    <a:pt x="2013" y="286"/>
                    <a:pt x="1965" y="60"/>
                  </a:cubicBezTo>
                  <a:cubicBezTo>
                    <a:pt x="1965" y="36"/>
                    <a:pt x="1941" y="0"/>
                    <a:pt x="1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8"/>
            <p:cNvSpPr/>
            <p:nvPr/>
          </p:nvSpPr>
          <p:spPr>
            <a:xfrm>
              <a:off x="4644459" y="3386448"/>
              <a:ext cx="462131" cy="463819"/>
            </a:xfrm>
            <a:custGeom>
              <a:avLst/>
              <a:gdLst/>
              <a:ahLst/>
              <a:cxnLst/>
              <a:rect l="l" t="t" r="r" b="b"/>
              <a:pathLst>
                <a:path w="6573" h="6597" extrusionOk="0">
                  <a:moveTo>
                    <a:pt x="3286" y="0"/>
                  </a:moveTo>
                  <a:cubicBezTo>
                    <a:pt x="3179" y="0"/>
                    <a:pt x="3096" y="96"/>
                    <a:pt x="3096" y="203"/>
                  </a:cubicBezTo>
                  <a:cubicBezTo>
                    <a:pt x="3096" y="298"/>
                    <a:pt x="3179" y="393"/>
                    <a:pt x="3286" y="393"/>
                  </a:cubicBezTo>
                  <a:cubicBezTo>
                    <a:pt x="4060" y="393"/>
                    <a:pt x="4786" y="691"/>
                    <a:pt x="5346" y="1239"/>
                  </a:cubicBezTo>
                  <a:cubicBezTo>
                    <a:pt x="5894" y="1786"/>
                    <a:pt x="6191" y="2524"/>
                    <a:pt x="6191" y="3298"/>
                  </a:cubicBezTo>
                  <a:cubicBezTo>
                    <a:pt x="6191" y="4072"/>
                    <a:pt x="5894" y="4799"/>
                    <a:pt x="5346" y="5346"/>
                  </a:cubicBezTo>
                  <a:cubicBezTo>
                    <a:pt x="4786" y="5906"/>
                    <a:pt x="4060" y="6203"/>
                    <a:pt x="3286" y="6203"/>
                  </a:cubicBezTo>
                  <a:cubicBezTo>
                    <a:pt x="2512" y="6203"/>
                    <a:pt x="1786" y="5906"/>
                    <a:pt x="1238" y="5346"/>
                  </a:cubicBezTo>
                  <a:cubicBezTo>
                    <a:pt x="679" y="4799"/>
                    <a:pt x="381" y="4072"/>
                    <a:pt x="381" y="3298"/>
                  </a:cubicBezTo>
                  <a:cubicBezTo>
                    <a:pt x="381" y="2882"/>
                    <a:pt x="476" y="2477"/>
                    <a:pt x="643" y="2108"/>
                  </a:cubicBezTo>
                  <a:cubicBezTo>
                    <a:pt x="560" y="2072"/>
                    <a:pt x="488" y="2036"/>
                    <a:pt x="429" y="1989"/>
                  </a:cubicBezTo>
                  <a:cubicBezTo>
                    <a:pt x="381" y="1953"/>
                    <a:pt x="357" y="1917"/>
                    <a:pt x="322" y="1881"/>
                  </a:cubicBezTo>
                  <a:cubicBezTo>
                    <a:pt x="119" y="2334"/>
                    <a:pt x="0" y="2810"/>
                    <a:pt x="0" y="3310"/>
                  </a:cubicBezTo>
                  <a:cubicBezTo>
                    <a:pt x="0" y="4191"/>
                    <a:pt x="333" y="5013"/>
                    <a:pt x="964" y="5632"/>
                  </a:cubicBezTo>
                  <a:cubicBezTo>
                    <a:pt x="1596" y="6263"/>
                    <a:pt x="2405" y="6596"/>
                    <a:pt x="3286" y="6596"/>
                  </a:cubicBezTo>
                  <a:cubicBezTo>
                    <a:pt x="4167" y="6596"/>
                    <a:pt x="4989" y="6263"/>
                    <a:pt x="5608" y="5632"/>
                  </a:cubicBezTo>
                  <a:cubicBezTo>
                    <a:pt x="6227" y="5013"/>
                    <a:pt x="6572" y="4191"/>
                    <a:pt x="6572" y="3310"/>
                  </a:cubicBezTo>
                  <a:cubicBezTo>
                    <a:pt x="6572" y="2429"/>
                    <a:pt x="6215" y="1584"/>
                    <a:pt x="5608" y="977"/>
                  </a:cubicBezTo>
                  <a:cubicBezTo>
                    <a:pt x="4989" y="346"/>
                    <a:pt x="4167"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8"/>
            <p:cNvSpPr/>
            <p:nvPr/>
          </p:nvSpPr>
          <p:spPr>
            <a:xfrm>
              <a:off x="4944955" y="3535430"/>
              <a:ext cx="51114" cy="67073"/>
            </a:xfrm>
            <a:custGeom>
              <a:avLst/>
              <a:gdLst/>
              <a:ahLst/>
              <a:cxnLst/>
              <a:rect l="l" t="t" r="r" b="b"/>
              <a:pathLst>
                <a:path w="727" h="954" extrusionOk="0">
                  <a:moveTo>
                    <a:pt x="211" y="0"/>
                  </a:moveTo>
                  <a:cubicBezTo>
                    <a:pt x="164" y="0"/>
                    <a:pt x="117" y="15"/>
                    <a:pt x="84" y="48"/>
                  </a:cubicBezTo>
                  <a:cubicBezTo>
                    <a:pt x="12" y="108"/>
                    <a:pt x="0" y="239"/>
                    <a:pt x="72" y="310"/>
                  </a:cubicBezTo>
                  <a:cubicBezTo>
                    <a:pt x="191" y="465"/>
                    <a:pt x="274" y="632"/>
                    <a:pt x="334" y="822"/>
                  </a:cubicBezTo>
                  <a:cubicBezTo>
                    <a:pt x="358" y="894"/>
                    <a:pt x="429" y="953"/>
                    <a:pt x="512" y="953"/>
                  </a:cubicBezTo>
                  <a:cubicBezTo>
                    <a:pt x="520" y="953"/>
                    <a:pt x="534" y="948"/>
                    <a:pt x="545" y="948"/>
                  </a:cubicBezTo>
                  <a:cubicBezTo>
                    <a:pt x="551" y="948"/>
                    <a:pt x="556" y="949"/>
                    <a:pt x="560" y="953"/>
                  </a:cubicBezTo>
                  <a:cubicBezTo>
                    <a:pt x="667" y="929"/>
                    <a:pt x="727" y="822"/>
                    <a:pt x="691" y="715"/>
                  </a:cubicBezTo>
                  <a:cubicBezTo>
                    <a:pt x="631" y="477"/>
                    <a:pt x="512" y="251"/>
                    <a:pt x="346" y="60"/>
                  </a:cubicBezTo>
                  <a:cubicBezTo>
                    <a:pt x="320" y="21"/>
                    <a:pt x="266"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8"/>
            <p:cNvSpPr/>
            <p:nvPr/>
          </p:nvSpPr>
          <p:spPr>
            <a:xfrm>
              <a:off x="4754069" y="3535079"/>
              <a:ext cx="51184" cy="67425"/>
            </a:xfrm>
            <a:custGeom>
              <a:avLst/>
              <a:gdLst/>
              <a:ahLst/>
              <a:cxnLst/>
              <a:rect l="l" t="t" r="r" b="b"/>
              <a:pathLst>
                <a:path w="728" h="959" extrusionOk="0">
                  <a:moveTo>
                    <a:pt x="519" y="0"/>
                  </a:moveTo>
                  <a:cubicBezTo>
                    <a:pt x="464" y="0"/>
                    <a:pt x="410" y="25"/>
                    <a:pt x="370" y="65"/>
                  </a:cubicBezTo>
                  <a:cubicBezTo>
                    <a:pt x="203" y="256"/>
                    <a:pt x="108" y="482"/>
                    <a:pt x="25" y="720"/>
                  </a:cubicBezTo>
                  <a:cubicBezTo>
                    <a:pt x="1" y="827"/>
                    <a:pt x="60" y="934"/>
                    <a:pt x="167" y="958"/>
                  </a:cubicBezTo>
                  <a:lnTo>
                    <a:pt x="227" y="958"/>
                  </a:lnTo>
                  <a:cubicBezTo>
                    <a:pt x="298" y="958"/>
                    <a:pt x="370" y="899"/>
                    <a:pt x="382" y="827"/>
                  </a:cubicBezTo>
                  <a:cubicBezTo>
                    <a:pt x="429" y="637"/>
                    <a:pt x="525" y="470"/>
                    <a:pt x="656" y="315"/>
                  </a:cubicBezTo>
                  <a:cubicBezTo>
                    <a:pt x="727" y="244"/>
                    <a:pt x="715" y="125"/>
                    <a:pt x="644" y="53"/>
                  </a:cubicBezTo>
                  <a:cubicBezTo>
                    <a:pt x="607" y="16"/>
                    <a:pt x="563"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8"/>
            <p:cNvSpPr/>
            <p:nvPr/>
          </p:nvSpPr>
          <p:spPr>
            <a:xfrm>
              <a:off x="4827752" y="3707474"/>
              <a:ext cx="93861" cy="32271"/>
            </a:xfrm>
            <a:custGeom>
              <a:avLst/>
              <a:gdLst/>
              <a:ahLst/>
              <a:cxnLst/>
              <a:rect l="l" t="t" r="r" b="b"/>
              <a:pathLst>
                <a:path w="1335" h="459" extrusionOk="0">
                  <a:moveTo>
                    <a:pt x="1108" y="1"/>
                  </a:moveTo>
                  <a:cubicBezTo>
                    <a:pt x="1093" y="1"/>
                    <a:pt x="1076" y="3"/>
                    <a:pt x="1060" y="6"/>
                  </a:cubicBezTo>
                  <a:cubicBezTo>
                    <a:pt x="929" y="54"/>
                    <a:pt x="798" y="66"/>
                    <a:pt x="667" y="66"/>
                  </a:cubicBezTo>
                  <a:cubicBezTo>
                    <a:pt x="524" y="66"/>
                    <a:pt x="393" y="54"/>
                    <a:pt x="262" y="6"/>
                  </a:cubicBezTo>
                  <a:cubicBezTo>
                    <a:pt x="247" y="3"/>
                    <a:pt x="231" y="1"/>
                    <a:pt x="215" y="1"/>
                  </a:cubicBezTo>
                  <a:cubicBezTo>
                    <a:pt x="126" y="1"/>
                    <a:pt x="45" y="58"/>
                    <a:pt x="24" y="149"/>
                  </a:cubicBezTo>
                  <a:cubicBezTo>
                    <a:pt x="1" y="244"/>
                    <a:pt x="48" y="352"/>
                    <a:pt x="155" y="387"/>
                  </a:cubicBezTo>
                  <a:cubicBezTo>
                    <a:pt x="322" y="423"/>
                    <a:pt x="489" y="459"/>
                    <a:pt x="667" y="459"/>
                  </a:cubicBezTo>
                  <a:cubicBezTo>
                    <a:pt x="846" y="459"/>
                    <a:pt x="1024" y="423"/>
                    <a:pt x="1179" y="363"/>
                  </a:cubicBezTo>
                  <a:cubicBezTo>
                    <a:pt x="1275" y="340"/>
                    <a:pt x="1334" y="233"/>
                    <a:pt x="1298" y="125"/>
                  </a:cubicBezTo>
                  <a:cubicBezTo>
                    <a:pt x="1278" y="55"/>
                    <a:pt x="1198"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8"/>
            <p:cNvSpPr/>
            <p:nvPr/>
          </p:nvSpPr>
          <p:spPr>
            <a:xfrm>
              <a:off x="4735649" y="3615792"/>
              <a:ext cx="115586" cy="75159"/>
            </a:xfrm>
            <a:custGeom>
              <a:avLst/>
              <a:gdLst/>
              <a:ahLst/>
              <a:cxnLst/>
              <a:rect l="l" t="t" r="r" b="b"/>
              <a:pathLst>
                <a:path w="1644" h="1069" extrusionOk="0">
                  <a:moveTo>
                    <a:pt x="1275" y="1"/>
                  </a:moveTo>
                  <a:lnTo>
                    <a:pt x="37" y="620"/>
                  </a:lnTo>
                  <a:cubicBezTo>
                    <a:pt x="13" y="632"/>
                    <a:pt x="1" y="679"/>
                    <a:pt x="13" y="703"/>
                  </a:cubicBezTo>
                  <a:cubicBezTo>
                    <a:pt x="154" y="935"/>
                    <a:pt x="398" y="1069"/>
                    <a:pt x="654" y="1069"/>
                  </a:cubicBezTo>
                  <a:cubicBezTo>
                    <a:pt x="766" y="1069"/>
                    <a:pt x="880" y="1043"/>
                    <a:pt x="989" y="989"/>
                  </a:cubicBezTo>
                  <a:lnTo>
                    <a:pt x="1644" y="655"/>
                  </a:lnTo>
                  <a:cubicBezTo>
                    <a:pt x="1442" y="536"/>
                    <a:pt x="1275" y="298"/>
                    <a:pt x="1275" y="36"/>
                  </a:cubicBezTo>
                  <a:lnTo>
                    <a:pt x="1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8"/>
            <p:cNvSpPr/>
            <p:nvPr/>
          </p:nvSpPr>
          <p:spPr>
            <a:xfrm>
              <a:off x="4897216" y="3614949"/>
              <a:ext cx="117273" cy="74385"/>
            </a:xfrm>
            <a:custGeom>
              <a:avLst/>
              <a:gdLst/>
              <a:ahLst/>
              <a:cxnLst/>
              <a:rect l="l" t="t" r="r" b="b"/>
              <a:pathLst>
                <a:path w="1668" h="1058" extrusionOk="0">
                  <a:moveTo>
                    <a:pt x="394" y="1"/>
                  </a:moveTo>
                  <a:lnTo>
                    <a:pt x="394" y="25"/>
                  </a:lnTo>
                  <a:cubicBezTo>
                    <a:pt x="394" y="298"/>
                    <a:pt x="239" y="536"/>
                    <a:pt x="1" y="656"/>
                  </a:cubicBezTo>
                  <a:lnTo>
                    <a:pt x="656" y="977"/>
                  </a:lnTo>
                  <a:cubicBezTo>
                    <a:pt x="765" y="1032"/>
                    <a:pt x="882" y="1057"/>
                    <a:pt x="998" y="1057"/>
                  </a:cubicBezTo>
                  <a:cubicBezTo>
                    <a:pt x="1259" y="1057"/>
                    <a:pt x="1512" y="926"/>
                    <a:pt x="1644" y="703"/>
                  </a:cubicBezTo>
                  <a:cubicBezTo>
                    <a:pt x="1668" y="667"/>
                    <a:pt x="1656" y="620"/>
                    <a:pt x="1632" y="608"/>
                  </a:cubicBez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8"/>
            <p:cNvSpPr/>
            <p:nvPr/>
          </p:nvSpPr>
          <p:spPr>
            <a:xfrm>
              <a:off x="4847016" y="3488535"/>
              <a:ext cx="54488" cy="88798"/>
            </a:xfrm>
            <a:custGeom>
              <a:avLst/>
              <a:gdLst/>
              <a:ahLst/>
              <a:cxnLst/>
              <a:rect l="l" t="t" r="r" b="b"/>
              <a:pathLst>
                <a:path w="775" h="1263" extrusionOk="0">
                  <a:moveTo>
                    <a:pt x="72" y="1"/>
                  </a:moveTo>
                  <a:cubicBezTo>
                    <a:pt x="36" y="1"/>
                    <a:pt x="0" y="25"/>
                    <a:pt x="0" y="60"/>
                  </a:cubicBezTo>
                  <a:lnTo>
                    <a:pt x="0" y="1251"/>
                  </a:lnTo>
                  <a:cubicBezTo>
                    <a:pt x="119" y="1180"/>
                    <a:pt x="262" y="1144"/>
                    <a:pt x="393" y="1144"/>
                  </a:cubicBezTo>
                  <a:cubicBezTo>
                    <a:pt x="524" y="1144"/>
                    <a:pt x="655" y="1191"/>
                    <a:pt x="774" y="1263"/>
                  </a:cubicBezTo>
                  <a:lnTo>
                    <a:pt x="774" y="775"/>
                  </a:lnTo>
                  <a:cubicBezTo>
                    <a:pt x="774" y="370"/>
                    <a:pt x="465" y="48"/>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8"/>
            <p:cNvSpPr/>
            <p:nvPr/>
          </p:nvSpPr>
          <p:spPr>
            <a:xfrm>
              <a:off x="4850391" y="3594841"/>
              <a:ext cx="47739" cy="45278"/>
            </a:xfrm>
            <a:custGeom>
              <a:avLst/>
              <a:gdLst/>
              <a:ahLst/>
              <a:cxnLst/>
              <a:rect l="l" t="t" r="r" b="b"/>
              <a:pathLst>
                <a:path w="679" h="644" extrusionOk="0">
                  <a:moveTo>
                    <a:pt x="357" y="1"/>
                  </a:moveTo>
                  <a:cubicBezTo>
                    <a:pt x="274" y="1"/>
                    <a:pt x="191" y="37"/>
                    <a:pt x="131" y="96"/>
                  </a:cubicBezTo>
                  <a:cubicBezTo>
                    <a:pt x="24" y="180"/>
                    <a:pt x="0" y="322"/>
                    <a:pt x="60" y="453"/>
                  </a:cubicBezTo>
                  <a:cubicBezTo>
                    <a:pt x="107" y="572"/>
                    <a:pt x="226" y="644"/>
                    <a:pt x="345" y="644"/>
                  </a:cubicBezTo>
                  <a:cubicBezTo>
                    <a:pt x="524" y="644"/>
                    <a:pt x="667" y="513"/>
                    <a:pt x="667" y="334"/>
                  </a:cubicBezTo>
                  <a:cubicBezTo>
                    <a:pt x="679" y="239"/>
                    <a:pt x="643" y="156"/>
                    <a:pt x="583" y="96"/>
                  </a:cubicBezTo>
                  <a:cubicBezTo>
                    <a:pt x="524" y="37"/>
                    <a:pt x="441"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EEE61E0E-2D17-7548-BBA8-2BF8D58B5C7C}"/>
              </a:ext>
            </a:extLst>
          </p:cNvPr>
          <p:cNvSpPr>
            <a:spLocks noGrp="1"/>
          </p:cNvSpPr>
          <p:nvPr>
            <p:ph type="title"/>
          </p:nvPr>
        </p:nvSpPr>
        <p:spPr/>
        <p:txBody>
          <a:bodyPr/>
          <a:lstStyle/>
          <a:p>
            <a:endParaRPr lang="en-US"/>
          </a:p>
        </p:txBody>
      </p:sp>
      <p:sp>
        <p:nvSpPr>
          <p:cNvPr id="5" name="Title 4">
            <a:extLst>
              <a:ext uri="{FF2B5EF4-FFF2-40B4-BE49-F238E27FC236}">
                <a16:creationId xmlns:a16="http://schemas.microsoft.com/office/drawing/2014/main" id="{FE6E680F-524B-81CF-8445-56AE5C455369}"/>
              </a:ext>
            </a:extLst>
          </p:cNvPr>
          <p:cNvSpPr>
            <a:spLocks noGrp="1"/>
          </p:cNvSpPr>
          <p:nvPr>
            <p:ph type="title"/>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BUSINESS MODEL</a:t>
            </a:r>
            <a:endParaRPr/>
          </a:p>
        </p:txBody>
      </p:sp>
      <p:sp>
        <p:nvSpPr>
          <p:cNvPr id="763" name="Google Shape;763;p58"/>
          <p:cNvSpPr/>
          <p:nvPr/>
        </p:nvSpPr>
        <p:spPr>
          <a:xfrm>
            <a:off x="795890" y="1446219"/>
            <a:ext cx="3243016" cy="38904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lgn="ctr"/>
            <a:r>
              <a:rPr lang="en-US">
                <a:solidFill>
                  <a:schemeClr val="bg2">
                    <a:lumMod val="50000"/>
                    <a:lumOff val="50000"/>
                  </a:schemeClr>
                </a:solidFill>
                <a:latin typeface="Syne SemiBold"/>
              </a:rPr>
              <a:t>CHANNELS</a:t>
            </a:r>
          </a:p>
        </p:txBody>
      </p:sp>
      <p:sp>
        <p:nvSpPr>
          <p:cNvPr id="764" name="Google Shape;764;p58"/>
          <p:cNvSpPr/>
          <p:nvPr/>
        </p:nvSpPr>
        <p:spPr>
          <a:xfrm>
            <a:off x="795890" y="2551038"/>
            <a:ext cx="3243016" cy="3965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lgn="ctr"/>
            <a:r>
              <a:rPr lang="en-US" b="1">
                <a:solidFill>
                  <a:schemeClr val="tx1">
                    <a:lumMod val="50000"/>
                  </a:schemeClr>
                </a:solidFill>
              </a:rPr>
              <a:t>CUSTOMER RELATIONSHIP</a:t>
            </a:r>
          </a:p>
        </p:txBody>
      </p:sp>
      <p:sp>
        <p:nvSpPr>
          <p:cNvPr id="766" name="Google Shape;766;p58"/>
          <p:cNvSpPr txBox="1">
            <a:spLocks noGrp="1"/>
          </p:cNvSpPr>
          <p:nvPr>
            <p:ph type="subTitle" idx="4294967295"/>
          </p:nvPr>
        </p:nvSpPr>
        <p:spPr>
          <a:xfrm>
            <a:off x="5110618" y="2461573"/>
            <a:ext cx="3072058" cy="462722"/>
          </a:xfrm>
          <a:prstGeom prst="rect">
            <a:avLst/>
          </a:prstGeom>
        </p:spPr>
        <p:txBody>
          <a:bodyPr spcFirstLastPara="1" wrap="square" lIns="0" tIns="0" rIns="0" bIns="0" anchor="t" anchorCtr="0">
            <a:noAutofit/>
          </a:bodyPr>
          <a:lstStyle/>
          <a:p>
            <a:pPr algn="ctr">
              <a:buNone/>
            </a:pPr>
            <a:r>
              <a:rPr lang="en" sz="1600"/>
              <a:t>Strong support, training, feedback collection.</a:t>
            </a:r>
            <a:endParaRPr lang="en-US"/>
          </a:p>
          <a:p>
            <a:pPr algn="ctr">
              <a:buNone/>
            </a:pPr>
            <a:endParaRPr lang="en" sz="1600"/>
          </a:p>
          <a:p>
            <a:pPr marL="0" lvl="0" indent="0" algn="ctr">
              <a:spcBef>
                <a:spcPts val="0"/>
              </a:spcBef>
              <a:spcAft>
                <a:spcPts val="1200"/>
              </a:spcAft>
              <a:buNone/>
            </a:pPr>
            <a:endParaRPr lang="en" sz="1600"/>
          </a:p>
        </p:txBody>
      </p:sp>
      <p:sp>
        <p:nvSpPr>
          <p:cNvPr id="768" name="Google Shape;768;p58"/>
          <p:cNvSpPr txBox="1">
            <a:spLocks noGrp="1"/>
          </p:cNvSpPr>
          <p:nvPr>
            <p:ph type="subTitle" idx="4294967295"/>
          </p:nvPr>
        </p:nvSpPr>
        <p:spPr>
          <a:xfrm>
            <a:off x="4962461" y="1363811"/>
            <a:ext cx="3218853" cy="546339"/>
          </a:xfrm>
          <a:prstGeom prst="rect">
            <a:avLst/>
          </a:prstGeom>
        </p:spPr>
        <p:txBody>
          <a:bodyPr spcFirstLastPara="1" wrap="square" lIns="0" tIns="0" rIns="0" bIns="0" anchor="t" anchorCtr="0">
            <a:noAutofit/>
          </a:bodyPr>
          <a:lstStyle/>
          <a:p>
            <a:pPr algn="ctr">
              <a:buNone/>
            </a:pPr>
            <a:r>
              <a:rPr lang="en" sz="1600"/>
              <a:t>Online sales platforms, e-commerce, distributors, digital marketing.</a:t>
            </a:r>
            <a:endParaRPr lang="en-US"/>
          </a:p>
          <a:p>
            <a:pPr>
              <a:buNone/>
            </a:pPr>
            <a:endParaRPr lang="en" sz="1600"/>
          </a:p>
          <a:p>
            <a:pPr marL="0" lvl="0" indent="0" algn="l">
              <a:spcBef>
                <a:spcPts val="0"/>
              </a:spcBef>
              <a:spcAft>
                <a:spcPts val="1200"/>
              </a:spcAft>
              <a:buNone/>
            </a:pPr>
            <a:endParaRPr lang="en" sz="1600"/>
          </a:p>
        </p:txBody>
      </p:sp>
      <p:sp>
        <p:nvSpPr>
          <p:cNvPr id="769" name="Google Shape;769;p58"/>
          <p:cNvSpPr/>
          <p:nvPr/>
        </p:nvSpPr>
        <p:spPr>
          <a:xfrm>
            <a:off x="795890" y="3647750"/>
            <a:ext cx="3243016" cy="38904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a:solidFill>
                  <a:schemeClr val="bg2">
                    <a:lumMod val="50000"/>
                    <a:lumOff val="50000"/>
                  </a:schemeClr>
                </a:solidFill>
              </a:rPr>
              <a:t>KEY ACTIVITIES</a:t>
            </a:r>
          </a:p>
        </p:txBody>
      </p:sp>
      <p:sp>
        <p:nvSpPr>
          <p:cNvPr id="771" name="Google Shape;771;p58"/>
          <p:cNvSpPr txBox="1">
            <a:spLocks noGrp="1"/>
          </p:cNvSpPr>
          <p:nvPr>
            <p:ph type="subTitle" idx="4294967295"/>
          </p:nvPr>
        </p:nvSpPr>
        <p:spPr>
          <a:xfrm>
            <a:off x="5261013" y="3551698"/>
            <a:ext cx="3079579" cy="560479"/>
          </a:xfrm>
          <a:prstGeom prst="rect">
            <a:avLst/>
          </a:prstGeom>
        </p:spPr>
        <p:txBody>
          <a:bodyPr spcFirstLastPara="1" wrap="square" lIns="0" tIns="0" rIns="0" bIns="0" anchor="t" anchorCtr="0">
            <a:noAutofit/>
          </a:bodyPr>
          <a:lstStyle/>
          <a:p>
            <a:pPr algn="ctr">
              <a:buNone/>
            </a:pPr>
            <a:r>
              <a:rPr lang="en" sz="1600"/>
              <a:t>R&amp;D, manufacturing, marketing, sales.</a:t>
            </a:r>
            <a:endParaRPr lang="en-US"/>
          </a:p>
          <a:p>
            <a:pPr>
              <a:buNone/>
            </a:pPr>
            <a:endParaRPr lang="en" sz="1600"/>
          </a:p>
          <a:p>
            <a:pPr marL="0" lvl="0" indent="0" algn="l">
              <a:spcBef>
                <a:spcPts val="0"/>
              </a:spcBef>
              <a:spcAft>
                <a:spcPts val="0"/>
              </a:spcAft>
              <a:buNone/>
            </a:pPr>
            <a:endParaRPr lang="en" sz="1600"/>
          </a:p>
        </p:txBody>
      </p:sp>
      <p:cxnSp>
        <p:nvCxnSpPr>
          <p:cNvPr id="772" name="Google Shape;772;p58"/>
          <p:cNvCxnSpPr>
            <a:stCxn id="763" idx="2"/>
            <a:endCxn id="764" idx="0"/>
          </p:cNvCxnSpPr>
          <p:nvPr/>
        </p:nvCxnSpPr>
        <p:spPr>
          <a:xfrm>
            <a:off x="2417398" y="1835261"/>
            <a:ext cx="0" cy="715777"/>
          </a:xfrm>
          <a:prstGeom prst="straightConnector1">
            <a:avLst/>
          </a:prstGeom>
          <a:noFill/>
          <a:ln w="19050" cap="flat" cmpd="sng">
            <a:solidFill>
              <a:schemeClr val="dk1"/>
            </a:solidFill>
            <a:prstDash val="dot"/>
            <a:round/>
            <a:headEnd type="none" w="med" len="med"/>
            <a:tailEnd type="none" w="med" len="med"/>
          </a:ln>
        </p:spPr>
      </p:cxnSp>
      <p:cxnSp>
        <p:nvCxnSpPr>
          <p:cNvPr id="773" name="Google Shape;773;p58"/>
          <p:cNvCxnSpPr>
            <a:stCxn id="764" idx="2"/>
            <a:endCxn id="769" idx="0"/>
          </p:cNvCxnSpPr>
          <p:nvPr/>
        </p:nvCxnSpPr>
        <p:spPr>
          <a:xfrm>
            <a:off x="2417398" y="2947599"/>
            <a:ext cx="0" cy="700151"/>
          </a:xfrm>
          <a:prstGeom prst="straightConnector1">
            <a:avLst/>
          </a:prstGeom>
          <a:noFill/>
          <a:ln w="19050" cap="flat" cmpd="sng">
            <a:solidFill>
              <a:schemeClr val="dk1"/>
            </a:solidFill>
            <a:prstDash val="dot"/>
            <a:round/>
            <a:headEnd type="none" w="med" len="med"/>
            <a:tailEnd type="none" w="med" len="med"/>
          </a:ln>
        </p:spPr>
      </p:cxnSp>
      <p:sp>
        <p:nvSpPr>
          <p:cNvPr id="774" name="Google Shape;774;p58"/>
          <p:cNvSpPr/>
          <p:nvPr/>
        </p:nvSpPr>
        <p:spPr>
          <a:xfrm>
            <a:off x="3748088" y="1359958"/>
            <a:ext cx="569100" cy="56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8"/>
          <p:cNvSpPr/>
          <p:nvPr/>
        </p:nvSpPr>
        <p:spPr>
          <a:xfrm>
            <a:off x="3748088" y="2463358"/>
            <a:ext cx="569100" cy="56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8"/>
          <p:cNvSpPr/>
          <p:nvPr/>
        </p:nvSpPr>
        <p:spPr>
          <a:xfrm>
            <a:off x="3748088" y="3566758"/>
            <a:ext cx="569100" cy="56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58"/>
          <p:cNvGrpSpPr/>
          <p:nvPr/>
        </p:nvGrpSpPr>
        <p:grpSpPr>
          <a:xfrm>
            <a:off x="3915589" y="1451605"/>
            <a:ext cx="234097" cy="385802"/>
            <a:chOff x="6590722" y="1443486"/>
            <a:chExt cx="280457" cy="462204"/>
          </a:xfrm>
        </p:grpSpPr>
        <p:sp>
          <p:nvSpPr>
            <p:cNvPr id="778" name="Google Shape;778;p58"/>
            <p:cNvSpPr/>
            <p:nvPr/>
          </p:nvSpPr>
          <p:spPr>
            <a:xfrm>
              <a:off x="6658498" y="1785042"/>
              <a:ext cx="143216" cy="26857"/>
            </a:xfrm>
            <a:custGeom>
              <a:avLst/>
              <a:gdLst/>
              <a:ahLst/>
              <a:cxnLst/>
              <a:rect l="l" t="t" r="r" b="b"/>
              <a:pathLst>
                <a:path w="2037" h="382" extrusionOk="0">
                  <a:moveTo>
                    <a:pt x="1" y="1"/>
                  </a:moveTo>
                  <a:lnTo>
                    <a:pt x="1" y="382"/>
                  </a:lnTo>
                  <a:lnTo>
                    <a:pt x="2036" y="382"/>
                  </a:ln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8"/>
            <p:cNvSpPr/>
            <p:nvPr/>
          </p:nvSpPr>
          <p:spPr>
            <a:xfrm>
              <a:off x="6697027" y="1564907"/>
              <a:ext cx="67003" cy="87955"/>
            </a:xfrm>
            <a:custGeom>
              <a:avLst/>
              <a:gdLst/>
              <a:ahLst/>
              <a:cxnLst/>
              <a:rect l="l" t="t" r="r" b="b"/>
              <a:pathLst>
                <a:path w="953" h="1251" extrusionOk="0">
                  <a:moveTo>
                    <a:pt x="476" y="0"/>
                  </a:moveTo>
                  <a:cubicBezTo>
                    <a:pt x="262" y="227"/>
                    <a:pt x="0" y="572"/>
                    <a:pt x="0" y="798"/>
                  </a:cubicBezTo>
                  <a:cubicBezTo>
                    <a:pt x="0" y="953"/>
                    <a:pt x="48" y="1072"/>
                    <a:pt x="143" y="1167"/>
                  </a:cubicBezTo>
                  <a:cubicBezTo>
                    <a:pt x="179" y="1215"/>
                    <a:pt x="238" y="1227"/>
                    <a:pt x="298" y="1251"/>
                  </a:cubicBezTo>
                  <a:lnTo>
                    <a:pt x="298" y="822"/>
                  </a:lnTo>
                  <a:cubicBezTo>
                    <a:pt x="298" y="715"/>
                    <a:pt x="381" y="631"/>
                    <a:pt x="476" y="631"/>
                  </a:cubicBezTo>
                  <a:cubicBezTo>
                    <a:pt x="584" y="631"/>
                    <a:pt x="679" y="715"/>
                    <a:pt x="679" y="822"/>
                  </a:cubicBezTo>
                  <a:lnTo>
                    <a:pt x="679" y="1251"/>
                  </a:lnTo>
                  <a:cubicBezTo>
                    <a:pt x="715" y="1227"/>
                    <a:pt x="774" y="1215"/>
                    <a:pt x="822" y="1167"/>
                  </a:cubicBezTo>
                  <a:cubicBezTo>
                    <a:pt x="917" y="1096"/>
                    <a:pt x="953" y="977"/>
                    <a:pt x="953" y="798"/>
                  </a:cubicBezTo>
                  <a:cubicBezTo>
                    <a:pt x="953" y="536"/>
                    <a:pt x="679" y="203"/>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8"/>
            <p:cNvSpPr/>
            <p:nvPr/>
          </p:nvSpPr>
          <p:spPr>
            <a:xfrm>
              <a:off x="6658498" y="1838617"/>
              <a:ext cx="143216" cy="67073"/>
            </a:xfrm>
            <a:custGeom>
              <a:avLst/>
              <a:gdLst/>
              <a:ahLst/>
              <a:cxnLst/>
              <a:rect l="l" t="t" r="r" b="b"/>
              <a:pathLst>
                <a:path w="2037" h="954" extrusionOk="0">
                  <a:moveTo>
                    <a:pt x="1" y="1"/>
                  </a:moveTo>
                  <a:cubicBezTo>
                    <a:pt x="1" y="536"/>
                    <a:pt x="429" y="953"/>
                    <a:pt x="953" y="953"/>
                  </a:cubicBezTo>
                  <a:lnTo>
                    <a:pt x="1084" y="953"/>
                  </a:lnTo>
                  <a:cubicBezTo>
                    <a:pt x="1620" y="953"/>
                    <a:pt x="2036" y="513"/>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8"/>
            <p:cNvSpPr/>
            <p:nvPr/>
          </p:nvSpPr>
          <p:spPr>
            <a:xfrm>
              <a:off x="6590722" y="1443486"/>
              <a:ext cx="280457" cy="313993"/>
            </a:xfrm>
            <a:custGeom>
              <a:avLst/>
              <a:gdLst/>
              <a:ahLst/>
              <a:cxnLst/>
              <a:rect l="l" t="t" r="r" b="b"/>
              <a:pathLst>
                <a:path w="3989" h="4466" extrusionOk="0">
                  <a:moveTo>
                    <a:pt x="1988" y="1"/>
                  </a:moveTo>
                  <a:cubicBezTo>
                    <a:pt x="893" y="1"/>
                    <a:pt x="0" y="894"/>
                    <a:pt x="0" y="2001"/>
                  </a:cubicBezTo>
                  <a:cubicBezTo>
                    <a:pt x="0" y="2549"/>
                    <a:pt x="226" y="3037"/>
                    <a:pt x="584" y="3418"/>
                  </a:cubicBezTo>
                  <a:cubicBezTo>
                    <a:pt x="834" y="3668"/>
                    <a:pt x="965" y="3990"/>
                    <a:pt x="965" y="4347"/>
                  </a:cubicBezTo>
                  <a:lnTo>
                    <a:pt x="965" y="4466"/>
                  </a:lnTo>
                  <a:lnTo>
                    <a:pt x="1786" y="4466"/>
                  </a:lnTo>
                  <a:lnTo>
                    <a:pt x="1786" y="3382"/>
                  </a:lnTo>
                  <a:cubicBezTo>
                    <a:pt x="1369" y="3311"/>
                    <a:pt x="1119" y="3001"/>
                    <a:pt x="1119" y="2537"/>
                  </a:cubicBezTo>
                  <a:cubicBezTo>
                    <a:pt x="1119" y="1989"/>
                    <a:pt x="1774" y="1370"/>
                    <a:pt x="1846" y="1311"/>
                  </a:cubicBezTo>
                  <a:cubicBezTo>
                    <a:pt x="1881" y="1281"/>
                    <a:pt x="1926" y="1266"/>
                    <a:pt x="1971" y="1266"/>
                  </a:cubicBezTo>
                  <a:cubicBezTo>
                    <a:pt x="2015" y="1266"/>
                    <a:pt x="2060" y="1281"/>
                    <a:pt x="2096" y="1311"/>
                  </a:cubicBezTo>
                  <a:cubicBezTo>
                    <a:pt x="2167" y="1370"/>
                    <a:pt x="2822" y="1989"/>
                    <a:pt x="2822" y="2537"/>
                  </a:cubicBezTo>
                  <a:cubicBezTo>
                    <a:pt x="2822" y="3001"/>
                    <a:pt x="2572" y="3323"/>
                    <a:pt x="2155" y="3382"/>
                  </a:cubicBezTo>
                  <a:lnTo>
                    <a:pt x="2155" y="4466"/>
                  </a:lnTo>
                  <a:lnTo>
                    <a:pt x="2989" y="4466"/>
                  </a:lnTo>
                  <a:lnTo>
                    <a:pt x="2989" y="4347"/>
                  </a:lnTo>
                  <a:cubicBezTo>
                    <a:pt x="2989" y="3990"/>
                    <a:pt x="3143" y="3668"/>
                    <a:pt x="3381" y="3418"/>
                  </a:cubicBezTo>
                  <a:cubicBezTo>
                    <a:pt x="3739" y="3061"/>
                    <a:pt x="3953" y="2549"/>
                    <a:pt x="3953" y="2001"/>
                  </a:cubicBezTo>
                  <a:cubicBezTo>
                    <a:pt x="3989" y="918"/>
                    <a:pt x="3096" y="25"/>
                    <a:pt x="19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58"/>
          <p:cNvGrpSpPr/>
          <p:nvPr/>
        </p:nvGrpSpPr>
        <p:grpSpPr>
          <a:xfrm>
            <a:off x="3840453" y="3645493"/>
            <a:ext cx="384368" cy="381641"/>
            <a:chOff x="6544670" y="1979233"/>
            <a:chExt cx="465506" cy="462203"/>
          </a:xfrm>
        </p:grpSpPr>
        <p:sp>
          <p:nvSpPr>
            <p:cNvPr id="783" name="Google Shape;783;p58"/>
            <p:cNvSpPr/>
            <p:nvPr/>
          </p:nvSpPr>
          <p:spPr>
            <a:xfrm>
              <a:off x="6790748" y="1979233"/>
              <a:ext cx="110594" cy="111437"/>
            </a:xfrm>
            <a:custGeom>
              <a:avLst/>
              <a:gdLst/>
              <a:ahLst/>
              <a:cxnLst/>
              <a:rect l="l" t="t" r="r" b="b"/>
              <a:pathLst>
                <a:path w="1573" h="1585" extrusionOk="0">
                  <a:moveTo>
                    <a:pt x="787" y="1"/>
                  </a:moveTo>
                  <a:cubicBezTo>
                    <a:pt x="358" y="1"/>
                    <a:pt x="1" y="358"/>
                    <a:pt x="1" y="787"/>
                  </a:cubicBezTo>
                  <a:cubicBezTo>
                    <a:pt x="1" y="1227"/>
                    <a:pt x="358" y="1584"/>
                    <a:pt x="787" y="1584"/>
                  </a:cubicBezTo>
                  <a:cubicBezTo>
                    <a:pt x="1215" y="1584"/>
                    <a:pt x="1572" y="1227"/>
                    <a:pt x="1572" y="787"/>
                  </a:cubicBezTo>
                  <a:cubicBezTo>
                    <a:pt x="1572" y="358"/>
                    <a:pt x="1215"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8"/>
            <p:cNvSpPr/>
            <p:nvPr/>
          </p:nvSpPr>
          <p:spPr>
            <a:xfrm>
              <a:off x="6544670" y="2149167"/>
              <a:ext cx="465506" cy="292268"/>
            </a:xfrm>
            <a:custGeom>
              <a:avLst/>
              <a:gdLst/>
              <a:ahLst/>
              <a:cxnLst/>
              <a:rect l="l" t="t" r="r" b="b"/>
              <a:pathLst>
                <a:path w="6621" h="4157" extrusionOk="0">
                  <a:moveTo>
                    <a:pt x="1989" y="1"/>
                  </a:moveTo>
                  <a:cubicBezTo>
                    <a:pt x="1381" y="1"/>
                    <a:pt x="881" y="453"/>
                    <a:pt x="774" y="1072"/>
                  </a:cubicBezTo>
                  <a:cubicBezTo>
                    <a:pt x="738" y="1084"/>
                    <a:pt x="715" y="1084"/>
                    <a:pt x="667" y="1084"/>
                  </a:cubicBezTo>
                  <a:cubicBezTo>
                    <a:pt x="660" y="1085"/>
                    <a:pt x="654" y="1085"/>
                    <a:pt x="647" y="1085"/>
                  </a:cubicBezTo>
                  <a:cubicBezTo>
                    <a:pt x="524" y="1085"/>
                    <a:pt x="416" y="982"/>
                    <a:pt x="405" y="846"/>
                  </a:cubicBezTo>
                  <a:cubicBezTo>
                    <a:pt x="405" y="751"/>
                    <a:pt x="465" y="680"/>
                    <a:pt x="548" y="668"/>
                  </a:cubicBezTo>
                  <a:cubicBezTo>
                    <a:pt x="655" y="656"/>
                    <a:pt x="738" y="560"/>
                    <a:pt x="727" y="453"/>
                  </a:cubicBezTo>
                  <a:cubicBezTo>
                    <a:pt x="716" y="368"/>
                    <a:pt x="639" y="283"/>
                    <a:pt x="554" y="283"/>
                  </a:cubicBezTo>
                  <a:cubicBezTo>
                    <a:pt x="544" y="283"/>
                    <a:pt x="534" y="284"/>
                    <a:pt x="524" y="287"/>
                  </a:cubicBezTo>
                  <a:cubicBezTo>
                    <a:pt x="226" y="310"/>
                    <a:pt x="0" y="560"/>
                    <a:pt x="12" y="882"/>
                  </a:cubicBezTo>
                  <a:cubicBezTo>
                    <a:pt x="36" y="1215"/>
                    <a:pt x="310" y="1477"/>
                    <a:pt x="655" y="1477"/>
                  </a:cubicBezTo>
                  <a:lnTo>
                    <a:pt x="738" y="1477"/>
                  </a:lnTo>
                  <a:lnTo>
                    <a:pt x="738" y="2204"/>
                  </a:lnTo>
                  <a:cubicBezTo>
                    <a:pt x="738" y="2823"/>
                    <a:pt x="1167" y="3358"/>
                    <a:pt x="1750" y="3466"/>
                  </a:cubicBezTo>
                  <a:lnTo>
                    <a:pt x="1750" y="3954"/>
                  </a:lnTo>
                  <a:cubicBezTo>
                    <a:pt x="1750" y="4061"/>
                    <a:pt x="1846" y="4156"/>
                    <a:pt x="1941" y="4156"/>
                  </a:cubicBezTo>
                  <a:lnTo>
                    <a:pt x="2393" y="4156"/>
                  </a:lnTo>
                  <a:cubicBezTo>
                    <a:pt x="2501" y="4156"/>
                    <a:pt x="2584" y="4061"/>
                    <a:pt x="2584" y="3954"/>
                  </a:cubicBezTo>
                  <a:lnTo>
                    <a:pt x="2584" y="3454"/>
                  </a:lnTo>
                  <a:lnTo>
                    <a:pt x="3965" y="3454"/>
                  </a:lnTo>
                  <a:lnTo>
                    <a:pt x="3965" y="3954"/>
                  </a:lnTo>
                  <a:cubicBezTo>
                    <a:pt x="3965" y="4061"/>
                    <a:pt x="4060" y="4156"/>
                    <a:pt x="4167" y="4156"/>
                  </a:cubicBezTo>
                  <a:lnTo>
                    <a:pt x="4608" y="4156"/>
                  </a:lnTo>
                  <a:cubicBezTo>
                    <a:pt x="4715" y="4156"/>
                    <a:pt x="4798" y="4061"/>
                    <a:pt x="4798" y="3954"/>
                  </a:cubicBezTo>
                  <a:lnTo>
                    <a:pt x="4798" y="3442"/>
                  </a:lnTo>
                  <a:cubicBezTo>
                    <a:pt x="5370" y="3358"/>
                    <a:pt x="5834" y="2882"/>
                    <a:pt x="5870" y="2287"/>
                  </a:cubicBezTo>
                  <a:lnTo>
                    <a:pt x="6394" y="2287"/>
                  </a:lnTo>
                  <a:cubicBezTo>
                    <a:pt x="6489" y="2287"/>
                    <a:pt x="6561" y="2215"/>
                    <a:pt x="6561" y="2132"/>
                  </a:cubicBezTo>
                  <a:lnTo>
                    <a:pt x="6561" y="1299"/>
                  </a:lnTo>
                  <a:cubicBezTo>
                    <a:pt x="6620" y="1203"/>
                    <a:pt x="6549" y="1132"/>
                    <a:pt x="6453" y="1132"/>
                  </a:cubicBezTo>
                  <a:lnTo>
                    <a:pt x="5918" y="1132"/>
                  </a:lnTo>
                  <a:cubicBezTo>
                    <a:pt x="5846" y="489"/>
                    <a:pt x="5322" y="1"/>
                    <a:pt x="4691" y="1"/>
                  </a:cubicBezTo>
                  <a:lnTo>
                    <a:pt x="4394" y="1"/>
                  </a:lnTo>
                  <a:cubicBezTo>
                    <a:pt x="4453" y="144"/>
                    <a:pt x="4477" y="299"/>
                    <a:pt x="4477" y="453"/>
                  </a:cubicBezTo>
                  <a:cubicBezTo>
                    <a:pt x="4477" y="549"/>
                    <a:pt x="4465" y="620"/>
                    <a:pt x="4453" y="715"/>
                  </a:cubicBezTo>
                  <a:lnTo>
                    <a:pt x="4644" y="715"/>
                  </a:lnTo>
                  <a:cubicBezTo>
                    <a:pt x="4727" y="715"/>
                    <a:pt x="4822" y="775"/>
                    <a:pt x="4834" y="858"/>
                  </a:cubicBezTo>
                  <a:cubicBezTo>
                    <a:pt x="4870" y="989"/>
                    <a:pt x="4775" y="1096"/>
                    <a:pt x="4644" y="1096"/>
                  </a:cubicBezTo>
                  <a:lnTo>
                    <a:pt x="1953" y="1096"/>
                  </a:lnTo>
                  <a:cubicBezTo>
                    <a:pt x="1858" y="1096"/>
                    <a:pt x="1774" y="1037"/>
                    <a:pt x="1750" y="953"/>
                  </a:cubicBezTo>
                  <a:cubicBezTo>
                    <a:pt x="1727" y="811"/>
                    <a:pt x="1810" y="715"/>
                    <a:pt x="1953" y="715"/>
                  </a:cubicBezTo>
                  <a:lnTo>
                    <a:pt x="2155" y="715"/>
                  </a:lnTo>
                  <a:cubicBezTo>
                    <a:pt x="2143" y="620"/>
                    <a:pt x="2131" y="549"/>
                    <a:pt x="2131" y="453"/>
                  </a:cubicBezTo>
                  <a:cubicBezTo>
                    <a:pt x="2131" y="299"/>
                    <a:pt x="2155" y="132"/>
                    <a:pt x="2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8"/>
            <p:cNvSpPr/>
            <p:nvPr/>
          </p:nvSpPr>
          <p:spPr>
            <a:xfrm>
              <a:off x="6723814" y="2127442"/>
              <a:ext cx="110523" cy="72909"/>
            </a:xfrm>
            <a:custGeom>
              <a:avLst/>
              <a:gdLst/>
              <a:ahLst/>
              <a:cxnLst/>
              <a:rect l="l" t="t" r="r" b="b"/>
              <a:pathLst>
                <a:path w="1572" h="1037" extrusionOk="0">
                  <a:moveTo>
                    <a:pt x="786" y="0"/>
                  </a:moveTo>
                  <a:cubicBezTo>
                    <a:pt x="357" y="0"/>
                    <a:pt x="0" y="358"/>
                    <a:pt x="0" y="786"/>
                  </a:cubicBezTo>
                  <a:cubicBezTo>
                    <a:pt x="0" y="869"/>
                    <a:pt x="12" y="953"/>
                    <a:pt x="36" y="1036"/>
                  </a:cubicBezTo>
                  <a:lnTo>
                    <a:pt x="1524" y="1036"/>
                  </a:lnTo>
                  <a:cubicBezTo>
                    <a:pt x="1560" y="965"/>
                    <a:pt x="1572" y="869"/>
                    <a:pt x="1572" y="786"/>
                  </a:cubicBezTo>
                  <a:cubicBezTo>
                    <a:pt x="1572" y="358"/>
                    <a:pt x="1215"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58"/>
          <p:cNvGrpSpPr/>
          <p:nvPr/>
        </p:nvGrpSpPr>
        <p:grpSpPr>
          <a:xfrm>
            <a:off x="3840460" y="2554998"/>
            <a:ext cx="384355" cy="385804"/>
            <a:chOff x="4644459" y="3386448"/>
            <a:chExt cx="462131" cy="463819"/>
          </a:xfrm>
        </p:grpSpPr>
        <p:sp>
          <p:nvSpPr>
            <p:cNvPr id="787" name="Google Shape;787;p58"/>
            <p:cNvSpPr/>
            <p:nvPr/>
          </p:nvSpPr>
          <p:spPr>
            <a:xfrm>
              <a:off x="4650295" y="3388979"/>
              <a:ext cx="147365" cy="148982"/>
            </a:xfrm>
            <a:custGeom>
              <a:avLst/>
              <a:gdLst/>
              <a:ahLst/>
              <a:cxnLst/>
              <a:rect l="l" t="t" r="r" b="b"/>
              <a:pathLst>
                <a:path w="2096" h="2119" extrusionOk="0">
                  <a:moveTo>
                    <a:pt x="1905" y="0"/>
                  </a:moveTo>
                  <a:cubicBezTo>
                    <a:pt x="1667" y="12"/>
                    <a:pt x="810" y="95"/>
                    <a:pt x="417" y="548"/>
                  </a:cubicBezTo>
                  <a:cubicBezTo>
                    <a:pt x="12" y="1024"/>
                    <a:pt x="0" y="1536"/>
                    <a:pt x="239" y="1845"/>
                  </a:cubicBezTo>
                  <a:cubicBezTo>
                    <a:pt x="370" y="1560"/>
                    <a:pt x="548" y="1298"/>
                    <a:pt x="774" y="1060"/>
                  </a:cubicBezTo>
                  <a:cubicBezTo>
                    <a:pt x="805" y="1010"/>
                    <a:pt x="852" y="987"/>
                    <a:pt x="901" y="987"/>
                  </a:cubicBezTo>
                  <a:cubicBezTo>
                    <a:pt x="947" y="987"/>
                    <a:pt x="996" y="1007"/>
                    <a:pt x="1036" y="1048"/>
                  </a:cubicBezTo>
                  <a:cubicBezTo>
                    <a:pt x="1108" y="1119"/>
                    <a:pt x="1120" y="1238"/>
                    <a:pt x="1048" y="1310"/>
                  </a:cubicBezTo>
                  <a:cubicBezTo>
                    <a:pt x="834" y="1536"/>
                    <a:pt x="667" y="1786"/>
                    <a:pt x="548" y="2072"/>
                  </a:cubicBezTo>
                  <a:cubicBezTo>
                    <a:pt x="630" y="2103"/>
                    <a:pt x="718" y="2118"/>
                    <a:pt x="809" y="2118"/>
                  </a:cubicBezTo>
                  <a:cubicBezTo>
                    <a:pt x="1103" y="2118"/>
                    <a:pt x="1433" y="1956"/>
                    <a:pt x="1715" y="1619"/>
                  </a:cubicBezTo>
                  <a:cubicBezTo>
                    <a:pt x="2096" y="1167"/>
                    <a:pt x="2013" y="286"/>
                    <a:pt x="1965" y="60"/>
                  </a:cubicBezTo>
                  <a:cubicBezTo>
                    <a:pt x="1965" y="36"/>
                    <a:pt x="1941" y="0"/>
                    <a:pt x="1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8"/>
            <p:cNvSpPr/>
            <p:nvPr/>
          </p:nvSpPr>
          <p:spPr>
            <a:xfrm>
              <a:off x="4644459" y="3386448"/>
              <a:ext cx="462131" cy="463819"/>
            </a:xfrm>
            <a:custGeom>
              <a:avLst/>
              <a:gdLst/>
              <a:ahLst/>
              <a:cxnLst/>
              <a:rect l="l" t="t" r="r" b="b"/>
              <a:pathLst>
                <a:path w="6573" h="6597" extrusionOk="0">
                  <a:moveTo>
                    <a:pt x="3286" y="0"/>
                  </a:moveTo>
                  <a:cubicBezTo>
                    <a:pt x="3179" y="0"/>
                    <a:pt x="3096" y="96"/>
                    <a:pt x="3096" y="203"/>
                  </a:cubicBezTo>
                  <a:cubicBezTo>
                    <a:pt x="3096" y="298"/>
                    <a:pt x="3179" y="393"/>
                    <a:pt x="3286" y="393"/>
                  </a:cubicBezTo>
                  <a:cubicBezTo>
                    <a:pt x="4060" y="393"/>
                    <a:pt x="4786" y="691"/>
                    <a:pt x="5346" y="1239"/>
                  </a:cubicBezTo>
                  <a:cubicBezTo>
                    <a:pt x="5894" y="1786"/>
                    <a:pt x="6191" y="2524"/>
                    <a:pt x="6191" y="3298"/>
                  </a:cubicBezTo>
                  <a:cubicBezTo>
                    <a:pt x="6191" y="4072"/>
                    <a:pt x="5894" y="4799"/>
                    <a:pt x="5346" y="5346"/>
                  </a:cubicBezTo>
                  <a:cubicBezTo>
                    <a:pt x="4786" y="5906"/>
                    <a:pt x="4060" y="6203"/>
                    <a:pt x="3286" y="6203"/>
                  </a:cubicBezTo>
                  <a:cubicBezTo>
                    <a:pt x="2512" y="6203"/>
                    <a:pt x="1786" y="5906"/>
                    <a:pt x="1238" y="5346"/>
                  </a:cubicBezTo>
                  <a:cubicBezTo>
                    <a:pt x="679" y="4799"/>
                    <a:pt x="381" y="4072"/>
                    <a:pt x="381" y="3298"/>
                  </a:cubicBezTo>
                  <a:cubicBezTo>
                    <a:pt x="381" y="2882"/>
                    <a:pt x="476" y="2477"/>
                    <a:pt x="643" y="2108"/>
                  </a:cubicBezTo>
                  <a:cubicBezTo>
                    <a:pt x="560" y="2072"/>
                    <a:pt x="488" y="2036"/>
                    <a:pt x="429" y="1989"/>
                  </a:cubicBezTo>
                  <a:cubicBezTo>
                    <a:pt x="381" y="1953"/>
                    <a:pt x="357" y="1917"/>
                    <a:pt x="322" y="1881"/>
                  </a:cubicBezTo>
                  <a:cubicBezTo>
                    <a:pt x="119" y="2334"/>
                    <a:pt x="0" y="2810"/>
                    <a:pt x="0" y="3310"/>
                  </a:cubicBezTo>
                  <a:cubicBezTo>
                    <a:pt x="0" y="4191"/>
                    <a:pt x="333" y="5013"/>
                    <a:pt x="964" y="5632"/>
                  </a:cubicBezTo>
                  <a:cubicBezTo>
                    <a:pt x="1596" y="6263"/>
                    <a:pt x="2405" y="6596"/>
                    <a:pt x="3286" y="6596"/>
                  </a:cubicBezTo>
                  <a:cubicBezTo>
                    <a:pt x="4167" y="6596"/>
                    <a:pt x="4989" y="6263"/>
                    <a:pt x="5608" y="5632"/>
                  </a:cubicBezTo>
                  <a:cubicBezTo>
                    <a:pt x="6227" y="5013"/>
                    <a:pt x="6572" y="4191"/>
                    <a:pt x="6572" y="3310"/>
                  </a:cubicBezTo>
                  <a:cubicBezTo>
                    <a:pt x="6572" y="2429"/>
                    <a:pt x="6215" y="1584"/>
                    <a:pt x="5608" y="977"/>
                  </a:cubicBezTo>
                  <a:cubicBezTo>
                    <a:pt x="4989" y="346"/>
                    <a:pt x="4167"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8"/>
            <p:cNvSpPr/>
            <p:nvPr/>
          </p:nvSpPr>
          <p:spPr>
            <a:xfrm>
              <a:off x="4944955" y="3535430"/>
              <a:ext cx="51114" cy="67073"/>
            </a:xfrm>
            <a:custGeom>
              <a:avLst/>
              <a:gdLst/>
              <a:ahLst/>
              <a:cxnLst/>
              <a:rect l="l" t="t" r="r" b="b"/>
              <a:pathLst>
                <a:path w="727" h="954" extrusionOk="0">
                  <a:moveTo>
                    <a:pt x="211" y="0"/>
                  </a:moveTo>
                  <a:cubicBezTo>
                    <a:pt x="164" y="0"/>
                    <a:pt x="117" y="15"/>
                    <a:pt x="84" y="48"/>
                  </a:cubicBezTo>
                  <a:cubicBezTo>
                    <a:pt x="12" y="108"/>
                    <a:pt x="0" y="239"/>
                    <a:pt x="72" y="310"/>
                  </a:cubicBezTo>
                  <a:cubicBezTo>
                    <a:pt x="191" y="465"/>
                    <a:pt x="274" y="632"/>
                    <a:pt x="334" y="822"/>
                  </a:cubicBezTo>
                  <a:cubicBezTo>
                    <a:pt x="358" y="894"/>
                    <a:pt x="429" y="953"/>
                    <a:pt x="512" y="953"/>
                  </a:cubicBezTo>
                  <a:cubicBezTo>
                    <a:pt x="520" y="953"/>
                    <a:pt x="534" y="948"/>
                    <a:pt x="545" y="948"/>
                  </a:cubicBezTo>
                  <a:cubicBezTo>
                    <a:pt x="551" y="948"/>
                    <a:pt x="556" y="949"/>
                    <a:pt x="560" y="953"/>
                  </a:cubicBezTo>
                  <a:cubicBezTo>
                    <a:pt x="667" y="929"/>
                    <a:pt x="727" y="822"/>
                    <a:pt x="691" y="715"/>
                  </a:cubicBezTo>
                  <a:cubicBezTo>
                    <a:pt x="631" y="477"/>
                    <a:pt x="512" y="251"/>
                    <a:pt x="346" y="60"/>
                  </a:cubicBezTo>
                  <a:cubicBezTo>
                    <a:pt x="320" y="21"/>
                    <a:pt x="266"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8"/>
            <p:cNvSpPr/>
            <p:nvPr/>
          </p:nvSpPr>
          <p:spPr>
            <a:xfrm>
              <a:off x="4754069" y="3535079"/>
              <a:ext cx="51184" cy="67425"/>
            </a:xfrm>
            <a:custGeom>
              <a:avLst/>
              <a:gdLst/>
              <a:ahLst/>
              <a:cxnLst/>
              <a:rect l="l" t="t" r="r" b="b"/>
              <a:pathLst>
                <a:path w="728" h="959" extrusionOk="0">
                  <a:moveTo>
                    <a:pt x="519" y="0"/>
                  </a:moveTo>
                  <a:cubicBezTo>
                    <a:pt x="464" y="0"/>
                    <a:pt x="410" y="25"/>
                    <a:pt x="370" y="65"/>
                  </a:cubicBezTo>
                  <a:cubicBezTo>
                    <a:pt x="203" y="256"/>
                    <a:pt x="108" y="482"/>
                    <a:pt x="25" y="720"/>
                  </a:cubicBezTo>
                  <a:cubicBezTo>
                    <a:pt x="1" y="827"/>
                    <a:pt x="60" y="934"/>
                    <a:pt x="167" y="958"/>
                  </a:cubicBezTo>
                  <a:lnTo>
                    <a:pt x="227" y="958"/>
                  </a:lnTo>
                  <a:cubicBezTo>
                    <a:pt x="298" y="958"/>
                    <a:pt x="370" y="899"/>
                    <a:pt x="382" y="827"/>
                  </a:cubicBezTo>
                  <a:cubicBezTo>
                    <a:pt x="429" y="637"/>
                    <a:pt x="525" y="470"/>
                    <a:pt x="656" y="315"/>
                  </a:cubicBezTo>
                  <a:cubicBezTo>
                    <a:pt x="727" y="244"/>
                    <a:pt x="715" y="125"/>
                    <a:pt x="644" y="53"/>
                  </a:cubicBezTo>
                  <a:cubicBezTo>
                    <a:pt x="607" y="16"/>
                    <a:pt x="563"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8"/>
            <p:cNvSpPr/>
            <p:nvPr/>
          </p:nvSpPr>
          <p:spPr>
            <a:xfrm>
              <a:off x="4827752" y="3707474"/>
              <a:ext cx="93861" cy="32271"/>
            </a:xfrm>
            <a:custGeom>
              <a:avLst/>
              <a:gdLst/>
              <a:ahLst/>
              <a:cxnLst/>
              <a:rect l="l" t="t" r="r" b="b"/>
              <a:pathLst>
                <a:path w="1335" h="459" extrusionOk="0">
                  <a:moveTo>
                    <a:pt x="1108" y="1"/>
                  </a:moveTo>
                  <a:cubicBezTo>
                    <a:pt x="1093" y="1"/>
                    <a:pt x="1076" y="3"/>
                    <a:pt x="1060" y="6"/>
                  </a:cubicBezTo>
                  <a:cubicBezTo>
                    <a:pt x="929" y="54"/>
                    <a:pt x="798" y="66"/>
                    <a:pt x="667" y="66"/>
                  </a:cubicBezTo>
                  <a:cubicBezTo>
                    <a:pt x="524" y="66"/>
                    <a:pt x="393" y="54"/>
                    <a:pt x="262" y="6"/>
                  </a:cubicBezTo>
                  <a:cubicBezTo>
                    <a:pt x="247" y="3"/>
                    <a:pt x="231" y="1"/>
                    <a:pt x="215" y="1"/>
                  </a:cubicBezTo>
                  <a:cubicBezTo>
                    <a:pt x="126" y="1"/>
                    <a:pt x="45" y="58"/>
                    <a:pt x="24" y="149"/>
                  </a:cubicBezTo>
                  <a:cubicBezTo>
                    <a:pt x="1" y="244"/>
                    <a:pt x="48" y="352"/>
                    <a:pt x="155" y="387"/>
                  </a:cubicBezTo>
                  <a:cubicBezTo>
                    <a:pt x="322" y="423"/>
                    <a:pt x="489" y="459"/>
                    <a:pt x="667" y="459"/>
                  </a:cubicBezTo>
                  <a:cubicBezTo>
                    <a:pt x="846" y="459"/>
                    <a:pt x="1024" y="423"/>
                    <a:pt x="1179" y="363"/>
                  </a:cubicBezTo>
                  <a:cubicBezTo>
                    <a:pt x="1275" y="340"/>
                    <a:pt x="1334" y="233"/>
                    <a:pt x="1298" y="125"/>
                  </a:cubicBezTo>
                  <a:cubicBezTo>
                    <a:pt x="1278" y="55"/>
                    <a:pt x="1198"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8"/>
            <p:cNvSpPr/>
            <p:nvPr/>
          </p:nvSpPr>
          <p:spPr>
            <a:xfrm>
              <a:off x="4735649" y="3615792"/>
              <a:ext cx="115586" cy="75159"/>
            </a:xfrm>
            <a:custGeom>
              <a:avLst/>
              <a:gdLst/>
              <a:ahLst/>
              <a:cxnLst/>
              <a:rect l="l" t="t" r="r" b="b"/>
              <a:pathLst>
                <a:path w="1644" h="1069" extrusionOk="0">
                  <a:moveTo>
                    <a:pt x="1275" y="1"/>
                  </a:moveTo>
                  <a:lnTo>
                    <a:pt x="37" y="620"/>
                  </a:lnTo>
                  <a:cubicBezTo>
                    <a:pt x="13" y="632"/>
                    <a:pt x="1" y="679"/>
                    <a:pt x="13" y="703"/>
                  </a:cubicBezTo>
                  <a:cubicBezTo>
                    <a:pt x="154" y="935"/>
                    <a:pt x="398" y="1069"/>
                    <a:pt x="654" y="1069"/>
                  </a:cubicBezTo>
                  <a:cubicBezTo>
                    <a:pt x="766" y="1069"/>
                    <a:pt x="880" y="1043"/>
                    <a:pt x="989" y="989"/>
                  </a:cubicBezTo>
                  <a:lnTo>
                    <a:pt x="1644" y="655"/>
                  </a:lnTo>
                  <a:cubicBezTo>
                    <a:pt x="1442" y="536"/>
                    <a:pt x="1275" y="298"/>
                    <a:pt x="1275" y="36"/>
                  </a:cubicBezTo>
                  <a:lnTo>
                    <a:pt x="1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8"/>
            <p:cNvSpPr/>
            <p:nvPr/>
          </p:nvSpPr>
          <p:spPr>
            <a:xfrm>
              <a:off x="4897216" y="3614949"/>
              <a:ext cx="117273" cy="74385"/>
            </a:xfrm>
            <a:custGeom>
              <a:avLst/>
              <a:gdLst/>
              <a:ahLst/>
              <a:cxnLst/>
              <a:rect l="l" t="t" r="r" b="b"/>
              <a:pathLst>
                <a:path w="1668" h="1058" extrusionOk="0">
                  <a:moveTo>
                    <a:pt x="394" y="1"/>
                  </a:moveTo>
                  <a:lnTo>
                    <a:pt x="394" y="25"/>
                  </a:lnTo>
                  <a:cubicBezTo>
                    <a:pt x="394" y="298"/>
                    <a:pt x="239" y="536"/>
                    <a:pt x="1" y="656"/>
                  </a:cubicBezTo>
                  <a:lnTo>
                    <a:pt x="656" y="977"/>
                  </a:lnTo>
                  <a:cubicBezTo>
                    <a:pt x="765" y="1032"/>
                    <a:pt x="882" y="1057"/>
                    <a:pt x="998" y="1057"/>
                  </a:cubicBezTo>
                  <a:cubicBezTo>
                    <a:pt x="1259" y="1057"/>
                    <a:pt x="1512" y="926"/>
                    <a:pt x="1644" y="703"/>
                  </a:cubicBezTo>
                  <a:cubicBezTo>
                    <a:pt x="1668" y="667"/>
                    <a:pt x="1656" y="620"/>
                    <a:pt x="1632" y="608"/>
                  </a:cubicBez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8"/>
            <p:cNvSpPr/>
            <p:nvPr/>
          </p:nvSpPr>
          <p:spPr>
            <a:xfrm>
              <a:off x="4847016" y="3488535"/>
              <a:ext cx="54488" cy="88798"/>
            </a:xfrm>
            <a:custGeom>
              <a:avLst/>
              <a:gdLst/>
              <a:ahLst/>
              <a:cxnLst/>
              <a:rect l="l" t="t" r="r" b="b"/>
              <a:pathLst>
                <a:path w="775" h="1263" extrusionOk="0">
                  <a:moveTo>
                    <a:pt x="72" y="1"/>
                  </a:moveTo>
                  <a:cubicBezTo>
                    <a:pt x="36" y="1"/>
                    <a:pt x="0" y="25"/>
                    <a:pt x="0" y="60"/>
                  </a:cubicBezTo>
                  <a:lnTo>
                    <a:pt x="0" y="1251"/>
                  </a:lnTo>
                  <a:cubicBezTo>
                    <a:pt x="119" y="1180"/>
                    <a:pt x="262" y="1144"/>
                    <a:pt x="393" y="1144"/>
                  </a:cubicBezTo>
                  <a:cubicBezTo>
                    <a:pt x="524" y="1144"/>
                    <a:pt x="655" y="1191"/>
                    <a:pt x="774" y="1263"/>
                  </a:cubicBezTo>
                  <a:lnTo>
                    <a:pt x="774" y="775"/>
                  </a:lnTo>
                  <a:cubicBezTo>
                    <a:pt x="774" y="370"/>
                    <a:pt x="465" y="48"/>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8"/>
            <p:cNvSpPr/>
            <p:nvPr/>
          </p:nvSpPr>
          <p:spPr>
            <a:xfrm>
              <a:off x="4850391" y="3594841"/>
              <a:ext cx="47739" cy="45278"/>
            </a:xfrm>
            <a:custGeom>
              <a:avLst/>
              <a:gdLst/>
              <a:ahLst/>
              <a:cxnLst/>
              <a:rect l="l" t="t" r="r" b="b"/>
              <a:pathLst>
                <a:path w="679" h="644" extrusionOk="0">
                  <a:moveTo>
                    <a:pt x="357" y="1"/>
                  </a:moveTo>
                  <a:cubicBezTo>
                    <a:pt x="274" y="1"/>
                    <a:pt x="191" y="37"/>
                    <a:pt x="131" y="96"/>
                  </a:cubicBezTo>
                  <a:cubicBezTo>
                    <a:pt x="24" y="180"/>
                    <a:pt x="0" y="322"/>
                    <a:pt x="60" y="453"/>
                  </a:cubicBezTo>
                  <a:cubicBezTo>
                    <a:pt x="107" y="572"/>
                    <a:pt x="226" y="644"/>
                    <a:pt x="345" y="644"/>
                  </a:cubicBezTo>
                  <a:cubicBezTo>
                    <a:pt x="524" y="644"/>
                    <a:pt x="667" y="513"/>
                    <a:pt x="667" y="334"/>
                  </a:cubicBezTo>
                  <a:cubicBezTo>
                    <a:pt x="679" y="239"/>
                    <a:pt x="643" y="156"/>
                    <a:pt x="583" y="96"/>
                  </a:cubicBezTo>
                  <a:cubicBezTo>
                    <a:pt x="524" y="37"/>
                    <a:pt x="441"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EEE61E0E-2D17-7548-BBA8-2BF8D58B5C7C}"/>
              </a:ext>
            </a:extLst>
          </p:cNvPr>
          <p:cNvSpPr>
            <a:spLocks noGrp="1"/>
          </p:cNvSpPr>
          <p:nvPr>
            <p:ph type="title"/>
          </p:nvPr>
        </p:nvSpPr>
        <p:spPr/>
        <p:txBody>
          <a:bodyPr/>
          <a:lstStyle/>
          <a:p>
            <a:endParaRPr lang="en-US"/>
          </a:p>
        </p:txBody>
      </p:sp>
      <p:sp>
        <p:nvSpPr>
          <p:cNvPr id="5" name="Title 4">
            <a:extLst>
              <a:ext uri="{FF2B5EF4-FFF2-40B4-BE49-F238E27FC236}">
                <a16:creationId xmlns:a16="http://schemas.microsoft.com/office/drawing/2014/main" id="{FE6E680F-524B-81CF-8445-56AE5C45536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37771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BUSINESS MODEL</a:t>
            </a:r>
            <a:endParaRPr/>
          </a:p>
        </p:txBody>
      </p:sp>
      <p:sp>
        <p:nvSpPr>
          <p:cNvPr id="763" name="Google Shape;763;p58"/>
          <p:cNvSpPr/>
          <p:nvPr/>
        </p:nvSpPr>
        <p:spPr>
          <a:xfrm>
            <a:off x="795890" y="1446219"/>
            <a:ext cx="3243016" cy="38904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lgn="ctr"/>
            <a:r>
              <a:rPr lang="en-US">
                <a:solidFill>
                  <a:schemeClr val="bg2">
                    <a:lumMod val="50000"/>
                    <a:lumOff val="50000"/>
                  </a:schemeClr>
                </a:solidFill>
                <a:latin typeface="Syne SemiBold"/>
              </a:rPr>
              <a:t>PARTNERSHIPS</a:t>
            </a:r>
          </a:p>
        </p:txBody>
      </p:sp>
      <p:sp>
        <p:nvSpPr>
          <p:cNvPr id="764" name="Google Shape;764;p58"/>
          <p:cNvSpPr/>
          <p:nvPr/>
        </p:nvSpPr>
        <p:spPr>
          <a:xfrm>
            <a:off x="795890" y="2551038"/>
            <a:ext cx="3243016" cy="3965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lgn="ctr"/>
            <a:r>
              <a:rPr lang="en-US" b="1">
                <a:solidFill>
                  <a:schemeClr val="tx1">
                    <a:lumMod val="50000"/>
                  </a:schemeClr>
                </a:solidFill>
              </a:rPr>
              <a:t>FUTURE EXPANSIONS</a:t>
            </a:r>
          </a:p>
        </p:txBody>
      </p:sp>
      <p:sp>
        <p:nvSpPr>
          <p:cNvPr id="766" name="Google Shape;766;p58"/>
          <p:cNvSpPr txBox="1">
            <a:spLocks noGrp="1"/>
          </p:cNvSpPr>
          <p:nvPr>
            <p:ph type="subTitle" idx="4294967295"/>
          </p:nvPr>
        </p:nvSpPr>
        <p:spPr>
          <a:xfrm>
            <a:off x="5245973" y="2461573"/>
            <a:ext cx="2936703" cy="470241"/>
          </a:xfrm>
          <a:prstGeom prst="rect">
            <a:avLst/>
          </a:prstGeom>
        </p:spPr>
        <p:txBody>
          <a:bodyPr spcFirstLastPara="1" wrap="square" lIns="0" tIns="0" rIns="0" bIns="0" anchor="t" anchorCtr="0">
            <a:noAutofit/>
          </a:bodyPr>
          <a:lstStyle/>
          <a:p>
            <a:pPr>
              <a:buNone/>
            </a:pPr>
            <a:r>
              <a:rPr lang="en" sz="1600" dirty="0"/>
              <a:t>Geographical </a:t>
            </a:r>
            <a:r>
              <a:rPr lang="en" sz="1600" dirty="0" smtClean="0"/>
              <a:t>expansion, sustainability </a:t>
            </a:r>
            <a:r>
              <a:rPr lang="en" sz="1600" dirty="0"/>
              <a:t>initiatives.</a:t>
            </a:r>
            <a:endParaRPr lang="en-US" dirty="0"/>
          </a:p>
          <a:p>
            <a:pPr algn="ctr">
              <a:buNone/>
            </a:pPr>
            <a:endParaRPr lang="en" dirty="0"/>
          </a:p>
          <a:p>
            <a:pPr algn="ctr">
              <a:buNone/>
            </a:pPr>
            <a:endParaRPr lang="en" sz="1600" dirty="0"/>
          </a:p>
          <a:p>
            <a:pPr marL="0" lvl="0" indent="0" algn="ctr">
              <a:spcBef>
                <a:spcPts val="0"/>
              </a:spcBef>
              <a:spcAft>
                <a:spcPts val="1200"/>
              </a:spcAft>
              <a:buNone/>
            </a:pPr>
            <a:endParaRPr lang="en" sz="1600" dirty="0"/>
          </a:p>
        </p:txBody>
      </p:sp>
      <p:sp>
        <p:nvSpPr>
          <p:cNvPr id="768" name="Google Shape;768;p58"/>
          <p:cNvSpPr txBox="1">
            <a:spLocks noGrp="1"/>
          </p:cNvSpPr>
          <p:nvPr>
            <p:ph type="subTitle" idx="4294967295"/>
          </p:nvPr>
        </p:nvSpPr>
        <p:spPr>
          <a:xfrm>
            <a:off x="4962461" y="1363811"/>
            <a:ext cx="3218853" cy="546339"/>
          </a:xfrm>
          <a:prstGeom prst="rect">
            <a:avLst/>
          </a:prstGeom>
        </p:spPr>
        <p:txBody>
          <a:bodyPr spcFirstLastPara="1" wrap="square" lIns="0" tIns="0" rIns="0" bIns="0" anchor="t" anchorCtr="0">
            <a:noAutofit/>
          </a:bodyPr>
          <a:lstStyle/>
          <a:p>
            <a:pPr algn="ctr">
              <a:buNone/>
            </a:pPr>
            <a:r>
              <a:rPr lang="en" sz="1600" dirty="0"/>
              <a:t>Water treatment </a:t>
            </a:r>
            <a:r>
              <a:rPr lang="en" sz="1600" dirty="0" smtClean="0"/>
              <a:t>companies,</a:t>
            </a:r>
          </a:p>
          <a:p>
            <a:pPr algn="ctr">
              <a:buNone/>
            </a:pPr>
            <a:r>
              <a:rPr lang="en" sz="1600" dirty="0" smtClean="0"/>
              <a:t>technology </a:t>
            </a:r>
            <a:r>
              <a:rPr lang="en" sz="1600" dirty="0"/>
              <a:t>partners, research institutions</a:t>
            </a:r>
            <a:endParaRPr lang="en-US" dirty="0"/>
          </a:p>
          <a:p>
            <a:pPr>
              <a:buNone/>
            </a:pPr>
            <a:endParaRPr lang="en" sz="1600" dirty="0"/>
          </a:p>
          <a:p>
            <a:pPr marL="0" lvl="0" indent="0" algn="l">
              <a:spcBef>
                <a:spcPts val="0"/>
              </a:spcBef>
              <a:spcAft>
                <a:spcPts val="1200"/>
              </a:spcAft>
              <a:buNone/>
            </a:pPr>
            <a:endParaRPr lang="en" sz="1600" dirty="0"/>
          </a:p>
        </p:txBody>
      </p:sp>
      <p:sp>
        <p:nvSpPr>
          <p:cNvPr id="769" name="Google Shape;769;p58"/>
          <p:cNvSpPr/>
          <p:nvPr/>
        </p:nvSpPr>
        <p:spPr>
          <a:xfrm>
            <a:off x="795890" y="3647750"/>
            <a:ext cx="3243016" cy="38904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a:solidFill>
                  <a:schemeClr val="bg2">
                    <a:lumMod val="50000"/>
                    <a:lumOff val="50000"/>
                  </a:schemeClr>
                </a:solidFill>
              </a:rPr>
              <a:t>KEY RESOURCES</a:t>
            </a:r>
          </a:p>
        </p:txBody>
      </p:sp>
      <p:sp>
        <p:nvSpPr>
          <p:cNvPr id="771" name="Google Shape;771;p58"/>
          <p:cNvSpPr txBox="1">
            <a:spLocks noGrp="1"/>
          </p:cNvSpPr>
          <p:nvPr>
            <p:ph type="subTitle" idx="4294967295"/>
          </p:nvPr>
        </p:nvSpPr>
        <p:spPr>
          <a:xfrm>
            <a:off x="5103099" y="3551698"/>
            <a:ext cx="3079579" cy="560479"/>
          </a:xfrm>
          <a:prstGeom prst="rect">
            <a:avLst/>
          </a:prstGeom>
        </p:spPr>
        <p:txBody>
          <a:bodyPr spcFirstLastPara="1" wrap="square" lIns="0" tIns="0" rIns="0" bIns="0" anchor="t" anchorCtr="0">
            <a:noAutofit/>
          </a:bodyPr>
          <a:lstStyle/>
          <a:p>
            <a:pPr algn="ctr">
              <a:buNone/>
            </a:pPr>
            <a:r>
              <a:rPr lang="en" sz="1600"/>
              <a:t>Skilled professionals, technology, partnerships.</a:t>
            </a:r>
            <a:endParaRPr lang="en-US"/>
          </a:p>
          <a:p>
            <a:pPr algn="ctr">
              <a:buNone/>
            </a:pPr>
            <a:endParaRPr lang="en" sz="1600"/>
          </a:p>
          <a:p>
            <a:pPr>
              <a:buNone/>
            </a:pPr>
            <a:endParaRPr lang="en" sz="1600"/>
          </a:p>
          <a:p>
            <a:pPr marL="0" lvl="0" indent="0" algn="l">
              <a:spcBef>
                <a:spcPts val="0"/>
              </a:spcBef>
              <a:spcAft>
                <a:spcPts val="0"/>
              </a:spcAft>
              <a:buNone/>
            </a:pPr>
            <a:endParaRPr lang="en" sz="1600"/>
          </a:p>
        </p:txBody>
      </p:sp>
      <p:cxnSp>
        <p:nvCxnSpPr>
          <p:cNvPr id="772" name="Google Shape;772;p58"/>
          <p:cNvCxnSpPr>
            <a:stCxn id="763" idx="2"/>
            <a:endCxn id="764" idx="0"/>
          </p:cNvCxnSpPr>
          <p:nvPr/>
        </p:nvCxnSpPr>
        <p:spPr>
          <a:xfrm>
            <a:off x="2417398" y="1835261"/>
            <a:ext cx="0" cy="715777"/>
          </a:xfrm>
          <a:prstGeom prst="straightConnector1">
            <a:avLst/>
          </a:prstGeom>
          <a:noFill/>
          <a:ln w="19050" cap="flat" cmpd="sng">
            <a:solidFill>
              <a:schemeClr val="dk1"/>
            </a:solidFill>
            <a:prstDash val="dot"/>
            <a:round/>
            <a:headEnd type="none" w="med" len="med"/>
            <a:tailEnd type="none" w="med" len="med"/>
          </a:ln>
        </p:spPr>
      </p:cxnSp>
      <p:cxnSp>
        <p:nvCxnSpPr>
          <p:cNvPr id="773" name="Google Shape;773;p58"/>
          <p:cNvCxnSpPr>
            <a:stCxn id="764" idx="2"/>
            <a:endCxn id="769" idx="0"/>
          </p:cNvCxnSpPr>
          <p:nvPr/>
        </p:nvCxnSpPr>
        <p:spPr>
          <a:xfrm>
            <a:off x="2417398" y="2947599"/>
            <a:ext cx="0" cy="700151"/>
          </a:xfrm>
          <a:prstGeom prst="straightConnector1">
            <a:avLst/>
          </a:prstGeom>
          <a:noFill/>
          <a:ln w="19050" cap="flat" cmpd="sng">
            <a:solidFill>
              <a:schemeClr val="dk1"/>
            </a:solidFill>
            <a:prstDash val="dot"/>
            <a:round/>
            <a:headEnd type="none" w="med" len="med"/>
            <a:tailEnd type="none" w="med" len="med"/>
          </a:ln>
        </p:spPr>
      </p:cxnSp>
      <p:sp>
        <p:nvSpPr>
          <p:cNvPr id="774" name="Google Shape;774;p58"/>
          <p:cNvSpPr/>
          <p:nvPr/>
        </p:nvSpPr>
        <p:spPr>
          <a:xfrm>
            <a:off x="3748088" y="1359958"/>
            <a:ext cx="569100" cy="56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8"/>
          <p:cNvSpPr/>
          <p:nvPr/>
        </p:nvSpPr>
        <p:spPr>
          <a:xfrm>
            <a:off x="3748088" y="2463358"/>
            <a:ext cx="569100" cy="56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8"/>
          <p:cNvSpPr/>
          <p:nvPr/>
        </p:nvSpPr>
        <p:spPr>
          <a:xfrm>
            <a:off x="3748088" y="3566758"/>
            <a:ext cx="569100" cy="56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58"/>
          <p:cNvGrpSpPr/>
          <p:nvPr/>
        </p:nvGrpSpPr>
        <p:grpSpPr>
          <a:xfrm>
            <a:off x="3915589" y="1451605"/>
            <a:ext cx="234097" cy="385802"/>
            <a:chOff x="6590722" y="1443486"/>
            <a:chExt cx="280457" cy="462204"/>
          </a:xfrm>
        </p:grpSpPr>
        <p:sp>
          <p:nvSpPr>
            <p:cNvPr id="778" name="Google Shape;778;p58"/>
            <p:cNvSpPr/>
            <p:nvPr/>
          </p:nvSpPr>
          <p:spPr>
            <a:xfrm>
              <a:off x="6658498" y="1785042"/>
              <a:ext cx="143216" cy="26857"/>
            </a:xfrm>
            <a:custGeom>
              <a:avLst/>
              <a:gdLst/>
              <a:ahLst/>
              <a:cxnLst/>
              <a:rect l="l" t="t" r="r" b="b"/>
              <a:pathLst>
                <a:path w="2037" h="382" extrusionOk="0">
                  <a:moveTo>
                    <a:pt x="1" y="1"/>
                  </a:moveTo>
                  <a:lnTo>
                    <a:pt x="1" y="382"/>
                  </a:lnTo>
                  <a:lnTo>
                    <a:pt x="2036" y="382"/>
                  </a:ln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8"/>
            <p:cNvSpPr/>
            <p:nvPr/>
          </p:nvSpPr>
          <p:spPr>
            <a:xfrm>
              <a:off x="6697027" y="1564907"/>
              <a:ext cx="67003" cy="87955"/>
            </a:xfrm>
            <a:custGeom>
              <a:avLst/>
              <a:gdLst/>
              <a:ahLst/>
              <a:cxnLst/>
              <a:rect l="l" t="t" r="r" b="b"/>
              <a:pathLst>
                <a:path w="953" h="1251" extrusionOk="0">
                  <a:moveTo>
                    <a:pt x="476" y="0"/>
                  </a:moveTo>
                  <a:cubicBezTo>
                    <a:pt x="262" y="227"/>
                    <a:pt x="0" y="572"/>
                    <a:pt x="0" y="798"/>
                  </a:cubicBezTo>
                  <a:cubicBezTo>
                    <a:pt x="0" y="953"/>
                    <a:pt x="48" y="1072"/>
                    <a:pt x="143" y="1167"/>
                  </a:cubicBezTo>
                  <a:cubicBezTo>
                    <a:pt x="179" y="1215"/>
                    <a:pt x="238" y="1227"/>
                    <a:pt x="298" y="1251"/>
                  </a:cubicBezTo>
                  <a:lnTo>
                    <a:pt x="298" y="822"/>
                  </a:lnTo>
                  <a:cubicBezTo>
                    <a:pt x="298" y="715"/>
                    <a:pt x="381" y="631"/>
                    <a:pt x="476" y="631"/>
                  </a:cubicBezTo>
                  <a:cubicBezTo>
                    <a:pt x="584" y="631"/>
                    <a:pt x="679" y="715"/>
                    <a:pt x="679" y="822"/>
                  </a:cubicBezTo>
                  <a:lnTo>
                    <a:pt x="679" y="1251"/>
                  </a:lnTo>
                  <a:cubicBezTo>
                    <a:pt x="715" y="1227"/>
                    <a:pt x="774" y="1215"/>
                    <a:pt x="822" y="1167"/>
                  </a:cubicBezTo>
                  <a:cubicBezTo>
                    <a:pt x="917" y="1096"/>
                    <a:pt x="953" y="977"/>
                    <a:pt x="953" y="798"/>
                  </a:cubicBezTo>
                  <a:cubicBezTo>
                    <a:pt x="953" y="536"/>
                    <a:pt x="679" y="203"/>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8"/>
            <p:cNvSpPr/>
            <p:nvPr/>
          </p:nvSpPr>
          <p:spPr>
            <a:xfrm>
              <a:off x="6658498" y="1838617"/>
              <a:ext cx="143216" cy="67073"/>
            </a:xfrm>
            <a:custGeom>
              <a:avLst/>
              <a:gdLst/>
              <a:ahLst/>
              <a:cxnLst/>
              <a:rect l="l" t="t" r="r" b="b"/>
              <a:pathLst>
                <a:path w="2037" h="954" extrusionOk="0">
                  <a:moveTo>
                    <a:pt x="1" y="1"/>
                  </a:moveTo>
                  <a:cubicBezTo>
                    <a:pt x="1" y="536"/>
                    <a:pt x="429" y="953"/>
                    <a:pt x="953" y="953"/>
                  </a:cubicBezTo>
                  <a:lnTo>
                    <a:pt x="1084" y="953"/>
                  </a:lnTo>
                  <a:cubicBezTo>
                    <a:pt x="1620" y="953"/>
                    <a:pt x="2036" y="513"/>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8"/>
            <p:cNvSpPr/>
            <p:nvPr/>
          </p:nvSpPr>
          <p:spPr>
            <a:xfrm>
              <a:off x="6590722" y="1443486"/>
              <a:ext cx="280457" cy="313993"/>
            </a:xfrm>
            <a:custGeom>
              <a:avLst/>
              <a:gdLst/>
              <a:ahLst/>
              <a:cxnLst/>
              <a:rect l="l" t="t" r="r" b="b"/>
              <a:pathLst>
                <a:path w="3989" h="4466" extrusionOk="0">
                  <a:moveTo>
                    <a:pt x="1988" y="1"/>
                  </a:moveTo>
                  <a:cubicBezTo>
                    <a:pt x="893" y="1"/>
                    <a:pt x="0" y="894"/>
                    <a:pt x="0" y="2001"/>
                  </a:cubicBezTo>
                  <a:cubicBezTo>
                    <a:pt x="0" y="2549"/>
                    <a:pt x="226" y="3037"/>
                    <a:pt x="584" y="3418"/>
                  </a:cubicBezTo>
                  <a:cubicBezTo>
                    <a:pt x="834" y="3668"/>
                    <a:pt x="965" y="3990"/>
                    <a:pt x="965" y="4347"/>
                  </a:cubicBezTo>
                  <a:lnTo>
                    <a:pt x="965" y="4466"/>
                  </a:lnTo>
                  <a:lnTo>
                    <a:pt x="1786" y="4466"/>
                  </a:lnTo>
                  <a:lnTo>
                    <a:pt x="1786" y="3382"/>
                  </a:lnTo>
                  <a:cubicBezTo>
                    <a:pt x="1369" y="3311"/>
                    <a:pt x="1119" y="3001"/>
                    <a:pt x="1119" y="2537"/>
                  </a:cubicBezTo>
                  <a:cubicBezTo>
                    <a:pt x="1119" y="1989"/>
                    <a:pt x="1774" y="1370"/>
                    <a:pt x="1846" y="1311"/>
                  </a:cubicBezTo>
                  <a:cubicBezTo>
                    <a:pt x="1881" y="1281"/>
                    <a:pt x="1926" y="1266"/>
                    <a:pt x="1971" y="1266"/>
                  </a:cubicBezTo>
                  <a:cubicBezTo>
                    <a:pt x="2015" y="1266"/>
                    <a:pt x="2060" y="1281"/>
                    <a:pt x="2096" y="1311"/>
                  </a:cubicBezTo>
                  <a:cubicBezTo>
                    <a:pt x="2167" y="1370"/>
                    <a:pt x="2822" y="1989"/>
                    <a:pt x="2822" y="2537"/>
                  </a:cubicBezTo>
                  <a:cubicBezTo>
                    <a:pt x="2822" y="3001"/>
                    <a:pt x="2572" y="3323"/>
                    <a:pt x="2155" y="3382"/>
                  </a:cubicBezTo>
                  <a:lnTo>
                    <a:pt x="2155" y="4466"/>
                  </a:lnTo>
                  <a:lnTo>
                    <a:pt x="2989" y="4466"/>
                  </a:lnTo>
                  <a:lnTo>
                    <a:pt x="2989" y="4347"/>
                  </a:lnTo>
                  <a:cubicBezTo>
                    <a:pt x="2989" y="3990"/>
                    <a:pt x="3143" y="3668"/>
                    <a:pt x="3381" y="3418"/>
                  </a:cubicBezTo>
                  <a:cubicBezTo>
                    <a:pt x="3739" y="3061"/>
                    <a:pt x="3953" y="2549"/>
                    <a:pt x="3953" y="2001"/>
                  </a:cubicBezTo>
                  <a:cubicBezTo>
                    <a:pt x="3989" y="918"/>
                    <a:pt x="3096" y="25"/>
                    <a:pt x="19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58"/>
          <p:cNvGrpSpPr/>
          <p:nvPr/>
        </p:nvGrpSpPr>
        <p:grpSpPr>
          <a:xfrm>
            <a:off x="3840453" y="3645493"/>
            <a:ext cx="384368" cy="381641"/>
            <a:chOff x="6544670" y="1979233"/>
            <a:chExt cx="465506" cy="462203"/>
          </a:xfrm>
        </p:grpSpPr>
        <p:sp>
          <p:nvSpPr>
            <p:cNvPr id="783" name="Google Shape;783;p58"/>
            <p:cNvSpPr/>
            <p:nvPr/>
          </p:nvSpPr>
          <p:spPr>
            <a:xfrm>
              <a:off x="6790748" y="1979233"/>
              <a:ext cx="110594" cy="111437"/>
            </a:xfrm>
            <a:custGeom>
              <a:avLst/>
              <a:gdLst/>
              <a:ahLst/>
              <a:cxnLst/>
              <a:rect l="l" t="t" r="r" b="b"/>
              <a:pathLst>
                <a:path w="1573" h="1585" extrusionOk="0">
                  <a:moveTo>
                    <a:pt x="787" y="1"/>
                  </a:moveTo>
                  <a:cubicBezTo>
                    <a:pt x="358" y="1"/>
                    <a:pt x="1" y="358"/>
                    <a:pt x="1" y="787"/>
                  </a:cubicBezTo>
                  <a:cubicBezTo>
                    <a:pt x="1" y="1227"/>
                    <a:pt x="358" y="1584"/>
                    <a:pt x="787" y="1584"/>
                  </a:cubicBezTo>
                  <a:cubicBezTo>
                    <a:pt x="1215" y="1584"/>
                    <a:pt x="1572" y="1227"/>
                    <a:pt x="1572" y="787"/>
                  </a:cubicBezTo>
                  <a:cubicBezTo>
                    <a:pt x="1572" y="358"/>
                    <a:pt x="1215"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8"/>
            <p:cNvSpPr/>
            <p:nvPr/>
          </p:nvSpPr>
          <p:spPr>
            <a:xfrm>
              <a:off x="6544670" y="2149167"/>
              <a:ext cx="465506" cy="292268"/>
            </a:xfrm>
            <a:custGeom>
              <a:avLst/>
              <a:gdLst/>
              <a:ahLst/>
              <a:cxnLst/>
              <a:rect l="l" t="t" r="r" b="b"/>
              <a:pathLst>
                <a:path w="6621" h="4157" extrusionOk="0">
                  <a:moveTo>
                    <a:pt x="1989" y="1"/>
                  </a:moveTo>
                  <a:cubicBezTo>
                    <a:pt x="1381" y="1"/>
                    <a:pt x="881" y="453"/>
                    <a:pt x="774" y="1072"/>
                  </a:cubicBezTo>
                  <a:cubicBezTo>
                    <a:pt x="738" y="1084"/>
                    <a:pt x="715" y="1084"/>
                    <a:pt x="667" y="1084"/>
                  </a:cubicBezTo>
                  <a:cubicBezTo>
                    <a:pt x="660" y="1085"/>
                    <a:pt x="654" y="1085"/>
                    <a:pt x="647" y="1085"/>
                  </a:cubicBezTo>
                  <a:cubicBezTo>
                    <a:pt x="524" y="1085"/>
                    <a:pt x="416" y="982"/>
                    <a:pt x="405" y="846"/>
                  </a:cubicBezTo>
                  <a:cubicBezTo>
                    <a:pt x="405" y="751"/>
                    <a:pt x="465" y="680"/>
                    <a:pt x="548" y="668"/>
                  </a:cubicBezTo>
                  <a:cubicBezTo>
                    <a:pt x="655" y="656"/>
                    <a:pt x="738" y="560"/>
                    <a:pt x="727" y="453"/>
                  </a:cubicBezTo>
                  <a:cubicBezTo>
                    <a:pt x="716" y="368"/>
                    <a:pt x="639" y="283"/>
                    <a:pt x="554" y="283"/>
                  </a:cubicBezTo>
                  <a:cubicBezTo>
                    <a:pt x="544" y="283"/>
                    <a:pt x="534" y="284"/>
                    <a:pt x="524" y="287"/>
                  </a:cubicBezTo>
                  <a:cubicBezTo>
                    <a:pt x="226" y="310"/>
                    <a:pt x="0" y="560"/>
                    <a:pt x="12" y="882"/>
                  </a:cubicBezTo>
                  <a:cubicBezTo>
                    <a:pt x="36" y="1215"/>
                    <a:pt x="310" y="1477"/>
                    <a:pt x="655" y="1477"/>
                  </a:cubicBezTo>
                  <a:lnTo>
                    <a:pt x="738" y="1477"/>
                  </a:lnTo>
                  <a:lnTo>
                    <a:pt x="738" y="2204"/>
                  </a:lnTo>
                  <a:cubicBezTo>
                    <a:pt x="738" y="2823"/>
                    <a:pt x="1167" y="3358"/>
                    <a:pt x="1750" y="3466"/>
                  </a:cubicBezTo>
                  <a:lnTo>
                    <a:pt x="1750" y="3954"/>
                  </a:lnTo>
                  <a:cubicBezTo>
                    <a:pt x="1750" y="4061"/>
                    <a:pt x="1846" y="4156"/>
                    <a:pt x="1941" y="4156"/>
                  </a:cubicBezTo>
                  <a:lnTo>
                    <a:pt x="2393" y="4156"/>
                  </a:lnTo>
                  <a:cubicBezTo>
                    <a:pt x="2501" y="4156"/>
                    <a:pt x="2584" y="4061"/>
                    <a:pt x="2584" y="3954"/>
                  </a:cubicBezTo>
                  <a:lnTo>
                    <a:pt x="2584" y="3454"/>
                  </a:lnTo>
                  <a:lnTo>
                    <a:pt x="3965" y="3454"/>
                  </a:lnTo>
                  <a:lnTo>
                    <a:pt x="3965" y="3954"/>
                  </a:lnTo>
                  <a:cubicBezTo>
                    <a:pt x="3965" y="4061"/>
                    <a:pt x="4060" y="4156"/>
                    <a:pt x="4167" y="4156"/>
                  </a:cubicBezTo>
                  <a:lnTo>
                    <a:pt x="4608" y="4156"/>
                  </a:lnTo>
                  <a:cubicBezTo>
                    <a:pt x="4715" y="4156"/>
                    <a:pt x="4798" y="4061"/>
                    <a:pt x="4798" y="3954"/>
                  </a:cubicBezTo>
                  <a:lnTo>
                    <a:pt x="4798" y="3442"/>
                  </a:lnTo>
                  <a:cubicBezTo>
                    <a:pt x="5370" y="3358"/>
                    <a:pt x="5834" y="2882"/>
                    <a:pt x="5870" y="2287"/>
                  </a:cubicBezTo>
                  <a:lnTo>
                    <a:pt x="6394" y="2287"/>
                  </a:lnTo>
                  <a:cubicBezTo>
                    <a:pt x="6489" y="2287"/>
                    <a:pt x="6561" y="2215"/>
                    <a:pt x="6561" y="2132"/>
                  </a:cubicBezTo>
                  <a:lnTo>
                    <a:pt x="6561" y="1299"/>
                  </a:lnTo>
                  <a:cubicBezTo>
                    <a:pt x="6620" y="1203"/>
                    <a:pt x="6549" y="1132"/>
                    <a:pt x="6453" y="1132"/>
                  </a:cubicBezTo>
                  <a:lnTo>
                    <a:pt x="5918" y="1132"/>
                  </a:lnTo>
                  <a:cubicBezTo>
                    <a:pt x="5846" y="489"/>
                    <a:pt x="5322" y="1"/>
                    <a:pt x="4691" y="1"/>
                  </a:cubicBezTo>
                  <a:lnTo>
                    <a:pt x="4394" y="1"/>
                  </a:lnTo>
                  <a:cubicBezTo>
                    <a:pt x="4453" y="144"/>
                    <a:pt x="4477" y="299"/>
                    <a:pt x="4477" y="453"/>
                  </a:cubicBezTo>
                  <a:cubicBezTo>
                    <a:pt x="4477" y="549"/>
                    <a:pt x="4465" y="620"/>
                    <a:pt x="4453" y="715"/>
                  </a:cubicBezTo>
                  <a:lnTo>
                    <a:pt x="4644" y="715"/>
                  </a:lnTo>
                  <a:cubicBezTo>
                    <a:pt x="4727" y="715"/>
                    <a:pt x="4822" y="775"/>
                    <a:pt x="4834" y="858"/>
                  </a:cubicBezTo>
                  <a:cubicBezTo>
                    <a:pt x="4870" y="989"/>
                    <a:pt x="4775" y="1096"/>
                    <a:pt x="4644" y="1096"/>
                  </a:cubicBezTo>
                  <a:lnTo>
                    <a:pt x="1953" y="1096"/>
                  </a:lnTo>
                  <a:cubicBezTo>
                    <a:pt x="1858" y="1096"/>
                    <a:pt x="1774" y="1037"/>
                    <a:pt x="1750" y="953"/>
                  </a:cubicBezTo>
                  <a:cubicBezTo>
                    <a:pt x="1727" y="811"/>
                    <a:pt x="1810" y="715"/>
                    <a:pt x="1953" y="715"/>
                  </a:cubicBezTo>
                  <a:lnTo>
                    <a:pt x="2155" y="715"/>
                  </a:lnTo>
                  <a:cubicBezTo>
                    <a:pt x="2143" y="620"/>
                    <a:pt x="2131" y="549"/>
                    <a:pt x="2131" y="453"/>
                  </a:cubicBezTo>
                  <a:cubicBezTo>
                    <a:pt x="2131" y="299"/>
                    <a:pt x="2155" y="132"/>
                    <a:pt x="2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8"/>
            <p:cNvSpPr/>
            <p:nvPr/>
          </p:nvSpPr>
          <p:spPr>
            <a:xfrm>
              <a:off x="6723814" y="2127442"/>
              <a:ext cx="110523" cy="72909"/>
            </a:xfrm>
            <a:custGeom>
              <a:avLst/>
              <a:gdLst/>
              <a:ahLst/>
              <a:cxnLst/>
              <a:rect l="l" t="t" r="r" b="b"/>
              <a:pathLst>
                <a:path w="1572" h="1037" extrusionOk="0">
                  <a:moveTo>
                    <a:pt x="786" y="0"/>
                  </a:moveTo>
                  <a:cubicBezTo>
                    <a:pt x="357" y="0"/>
                    <a:pt x="0" y="358"/>
                    <a:pt x="0" y="786"/>
                  </a:cubicBezTo>
                  <a:cubicBezTo>
                    <a:pt x="0" y="869"/>
                    <a:pt x="12" y="953"/>
                    <a:pt x="36" y="1036"/>
                  </a:cubicBezTo>
                  <a:lnTo>
                    <a:pt x="1524" y="1036"/>
                  </a:lnTo>
                  <a:cubicBezTo>
                    <a:pt x="1560" y="965"/>
                    <a:pt x="1572" y="869"/>
                    <a:pt x="1572" y="786"/>
                  </a:cubicBezTo>
                  <a:cubicBezTo>
                    <a:pt x="1572" y="358"/>
                    <a:pt x="1215"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58"/>
          <p:cNvGrpSpPr/>
          <p:nvPr/>
        </p:nvGrpSpPr>
        <p:grpSpPr>
          <a:xfrm>
            <a:off x="3840460" y="2554998"/>
            <a:ext cx="384355" cy="385804"/>
            <a:chOff x="4644459" y="3386448"/>
            <a:chExt cx="462131" cy="463819"/>
          </a:xfrm>
        </p:grpSpPr>
        <p:sp>
          <p:nvSpPr>
            <p:cNvPr id="787" name="Google Shape;787;p58"/>
            <p:cNvSpPr/>
            <p:nvPr/>
          </p:nvSpPr>
          <p:spPr>
            <a:xfrm>
              <a:off x="4650295" y="3388979"/>
              <a:ext cx="147365" cy="148982"/>
            </a:xfrm>
            <a:custGeom>
              <a:avLst/>
              <a:gdLst/>
              <a:ahLst/>
              <a:cxnLst/>
              <a:rect l="l" t="t" r="r" b="b"/>
              <a:pathLst>
                <a:path w="2096" h="2119" extrusionOk="0">
                  <a:moveTo>
                    <a:pt x="1905" y="0"/>
                  </a:moveTo>
                  <a:cubicBezTo>
                    <a:pt x="1667" y="12"/>
                    <a:pt x="810" y="95"/>
                    <a:pt x="417" y="548"/>
                  </a:cubicBezTo>
                  <a:cubicBezTo>
                    <a:pt x="12" y="1024"/>
                    <a:pt x="0" y="1536"/>
                    <a:pt x="239" y="1845"/>
                  </a:cubicBezTo>
                  <a:cubicBezTo>
                    <a:pt x="370" y="1560"/>
                    <a:pt x="548" y="1298"/>
                    <a:pt x="774" y="1060"/>
                  </a:cubicBezTo>
                  <a:cubicBezTo>
                    <a:pt x="805" y="1010"/>
                    <a:pt x="852" y="987"/>
                    <a:pt x="901" y="987"/>
                  </a:cubicBezTo>
                  <a:cubicBezTo>
                    <a:pt x="947" y="987"/>
                    <a:pt x="996" y="1007"/>
                    <a:pt x="1036" y="1048"/>
                  </a:cubicBezTo>
                  <a:cubicBezTo>
                    <a:pt x="1108" y="1119"/>
                    <a:pt x="1120" y="1238"/>
                    <a:pt x="1048" y="1310"/>
                  </a:cubicBezTo>
                  <a:cubicBezTo>
                    <a:pt x="834" y="1536"/>
                    <a:pt x="667" y="1786"/>
                    <a:pt x="548" y="2072"/>
                  </a:cubicBezTo>
                  <a:cubicBezTo>
                    <a:pt x="630" y="2103"/>
                    <a:pt x="718" y="2118"/>
                    <a:pt x="809" y="2118"/>
                  </a:cubicBezTo>
                  <a:cubicBezTo>
                    <a:pt x="1103" y="2118"/>
                    <a:pt x="1433" y="1956"/>
                    <a:pt x="1715" y="1619"/>
                  </a:cubicBezTo>
                  <a:cubicBezTo>
                    <a:pt x="2096" y="1167"/>
                    <a:pt x="2013" y="286"/>
                    <a:pt x="1965" y="60"/>
                  </a:cubicBezTo>
                  <a:cubicBezTo>
                    <a:pt x="1965" y="36"/>
                    <a:pt x="1941" y="0"/>
                    <a:pt x="1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8"/>
            <p:cNvSpPr/>
            <p:nvPr/>
          </p:nvSpPr>
          <p:spPr>
            <a:xfrm>
              <a:off x="4644459" y="3386448"/>
              <a:ext cx="462131" cy="463819"/>
            </a:xfrm>
            <a:custGeom>
              <a:avLst/>
              <a:gdLst/>
              <a:ahLst/>
              <a:cxnLst/>
              <a:rect l="l" t="t" r="r" b="b"/>
              <a:pathLst>
                <a:path w="6573" h="6597" extrusionOk="0">
                  <a:moveTo>
                    <a:pt x="3286" y="0"/>
                  </a:moveTo>
                  <a:cubicBezTo>
                    <a:pt x="3179" y="0"/>
                    <a:pt x="3096" y="96"/>
                    <a:pt x="3096" y="203"/>
                  </a:cubicBezTo>
                  <a:cubicBezTo>
                    <a:pt x="3096" y="298"/>
                    <a:pt x="3179" y="393"/>
                    <a:pt x="3286" y="393"/>
                  </a:cubicBezTo>
                  <a:cubicBezTo>
                    <a:pt x="4060" y="393"/>
                    <a:pt x="4786" y="691"/>
                    <a:pt x="5346" y="1239"/>
                  </a:cubicBezTo>
                  <a:cubicBezTo>
                    <a:pt x="5894" y="1786"/>
                    <a:pt x="6191" y="2524"/>
                    <a:pt x="6191" y="3298"/>
                  </a:cubicBezTo>
                  <a:cubicBezTo>
                    <a:pt x="6191" y="4072"/>
                    <a:pt x="5894" y="4799"/>
                    <a:pt x="5346" y="5346"/>
                  </a:cubicBezTo>
                  <a:cubicBezTo>
                    <a:pt x="4786" y="5906"/>
                    <a:pt x="4060" y="6203"/>
                    <a:pt x="3286" y="6203"/>
                  </a:cubicBezTo>
                  <a:cubicBezTo>
                    <a:pt x="2512" y="6203"/>
                    <a:pt x="1786" y="5906"/>
                    <a:pt x="1238" y="5346"/>
                  </a:cubicBezTo>
                  <a:cubicBezTo>
                    <a:pt x="679" y="4799"/>
                    <a:pt x="381" y="4072"/>
                    <a:pt x="381" y="3298"/>
                  </a:cubicBezTo>
                  <a:cubicBezTo>
                    <a:pt x="381" y="2882"/>
                    <a:pt x="476" y="2477"/>
                    <a:pt x="643" y="2108"/>
                  </a:cubicBezTo>
                  <a:cubicBezTo>
                    <a:pt x="560" y="2072"/>
                    <a:pt x="488" y="2036"/>
                    <a:pt x="429" y="1989"/>
                  </a:cubicBezTo>
                  <a:cubicBezTo>
                    <a:pt x="381" y="1953"/>
                    <a:pt x="357" y="1917"/>
                    <a:pt x="322" y="1881"/>
                  </a:cubicBezTo>
                  <a:cubicBezTo>
                    <a:pt x="119" y="2334"/>
                    <a:pt x="0" y="2810"/>
                    <a:pt x="0" y="3310"/>
                  </a:cubicBezTo>
                  <a:cubicBezTo>
                    <a:pt x="0" y="4191"/>
                    <a:pt x="333" y="5013"/>
                    <a:pt x="964" y="5632"/>
                  </a:cubicBezTo>
                  <a:cubicBezTo>
                    <a:pt x="1596" y="6263"/>
                    <a:pt x="2405" y="6596"/>
                    <a:pt x="3286" y="6596"/>
                  </a:cubicBezTo>
                  <a:cubicBezTo>
                    <a:pt x="4167" y="6596"/>
                    <a:pt x="4989" y="6263"/>
                    <a:pt x="5608" y="5632"/>
                  </a:cubicBezTo>
                  <a:cubicBezTo>
                    <a:pt x="6227" y="5013"/>
                    <a:pt x="6572" y="4191"/>
                    <a:pt x="6572" y="3310"/>
                  </a:cubicBezTo>
                  <a:cubicBezTo>
                    <a:pt x="6572" y="2429"/>
                    <a:pt x="6215" y="1584"/>
                    <a:pt x="5608" y="977"/>
                  </a:cubicBezTo>
                  <a:cubicBezTo>
                    <a:pt x="4989" y="346"/>
                    <a:pt x="4167"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8"/>
            <p:cNvSpPr/>
            <p:nvPr/>
          </p:nvSpPr>
          <p:spPr>
            <a:xfrm>
              <a:off x="4944955" y="3535430"/>
              <a:ext cx="51114" cy="67073"/>
            </a:xfrm>
            <a:custGeom>
              <a:avLst/>
              <a:gdLst/>
              <a:ahLst/>
              <a:cxnLst/>
              <a:rect l="l" t="t" r="r" b="b"/>
              <a:pathLst>
                <a:path w="727" h="954" extrusionOk="0">
                  <a:moveTo>
                    <a:pt x="211" y="0"/>
                  </a:moveTo>
                  <a:cubicBezTo>
                    <a:pt x="164" y="0"/>
                    <a:pt x="117" y="15"/>
                    <a:pt x="84" y="48"/>
                  </a:cubicBezTo>
                  <a:cubicBezTo>
                    <a:pt x="12" y="108"/>
                    <a:pt x="0" y="239"/>
                    <a:pt x="72" y="310"/>
                  </a:cubicBezTo>
                  <a:cubicBezTo>
                    <a:pt x="191" y="465"/>
                    <a:pt x="274" y="632"/>
                    <a:pt x="334" y="822"/>
                  </a:cubicBezTo>
                  <a:cubicBezTo>
                    <a:pt x="358" y="894"/>
                    <a:pt x="429" y="953"/>
                    <a:pt x="512" y="953"/>
                  </a:cubicBezTo>
                  <a:cubicBezTo>
                    <a:pt x="520" y="953"/>
                    <a:pt x="534" y="948"/>
                    <a:pt x="545" y="948"/>
                  </a:cubicBezTo>
                  <a:cubicBezTo>
                    <a:pt x="551" y="948"/>
                    <a:pt x="556" y="949"/>
                    <a:pt x="560" y="953"/>
                  </a:cubicBezTo>
                  <a:cubicBezTo>
                    <a:pt x="667" y="929"/>
                    <a:pt x="727" y="822"/>
                    <a:pt x="691" y="715"/>
                  </a:cubicBezTo>
                  <a:cubicBezTo>
                    <a:pt x="631" y="477"/>
                    <a:pt x="512" y="251"/>
                    <a:pt x="346" y="60"/>
                  </a:cubicBezTo>
                  <a:cubicBezTo>
                    <a:pt x="320" y="21"/>
                    <a:pt x="266"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8"/>
            <p:cNvSpPr/>
            <p:nvPr/>
          </p:nvSpPr>
          <p:spPr>
            <a:xfrm>
              <a:off x="4754069" y="3535079"/>
              <a:ext cx="51184" cy="67425"/>
            </a:xfrm>
            <a:custGeom>
              <a:avLst/>
              <a:gdLst/>
              <a:ahLst/>
              <a:cxnLst/>
              <a:rect l="l" t="t" r="r" b="b"/>
              <a:pathLst>
                <a:path w="728" h="959" extrusionOk="0">
                  <a:moveTo>
                    <a:pt x="519" y="0"/>
                  </a:moveTo>
                  <a:cubicBezTo>
                    <a:pt x="464" y="0"/>
                    <a:pt x="410" y="25"/>
                    <a:pt x="370" y="65"/>
                  </a:cubicBezTo>
                  <a:cubicBezTo>
                    <a:pt x="203" y="256"/>
                    <a:pt x="108" y="482"/>
                    <a:pt x="25" y="720"/>
                  </a:cubicBezTo>
                  <a:cubicBezTo>
                    <a:pt x="1" y="827"/>
                    <a:pt x="60" y="934"/>
                    <a:pt x="167" y="958"/>
                  </a:cubicBezTo>
                  <a:lnTo>
                    <a:pt x="227" y="958"/>
                  </a:lnTo>
                  <a:cubicBezTo>
                    <a:pt x="298" y="958"/>
                    <a:pt x="370" y="899"/>
                    <a:pt x="382" y="827"/>
                  </a:cubicBezTo>
                  <a:cubicBezTo>
                    <a:pt x="429" y="637"/>
                    <a:pt x="525" y="470"/>
                    <a:pt x="656" y="315"/>
                  </a:cubicBezTo>
                  <a:cubicBezTo>
                    <a:pt x="727" y="244"/>
                    <a:pt x="715" y="125"/>
                    <a:pt x="644" y="53"/>
                  </a:cubicBezTo>
                  <a:cubicBezTo>
                    <a:pt x="607" y="16"/>
                    <a:pt x="563"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8"/>
            <p:cNvSpPr/>
            <p:nvPr/>
          </p:nvSpPr>
          <p:spPr>
            <a:xfrm>
              <a:off x="4827752" y="3707474"/>
              <a:ext cx="93861" cy="32271"/>
            </a:xfrm>
            <a:custGeom>
              <a:avLst/>
              <a:gdLst/>
              <a:ahLst/>
              <a:cxnLst/>
              <a:rect l="l" t="t" r="r" b="b"/>
              <a:pathLst>
                <a:path w="1335" h="459" extrusionOk="0">
                  <a:moveTo>
                    <a:pt x="1108" y="1"/>
                  </a:moveTo>
                  <a:cubicBezTo>
                    <a:pt x="1093" y="1"/>
                    <a:pt x="1076" y="3"/>
                    <a:pt x="1060" y="6"/>
                  </a:cubicBezTo>
                  <a:cubicBezTo>
                    <a:pt x="929" y="54"/>
                    <a:pt x="798" y="66"/>
                    <a:pt x="667" y="66"/>
                  </a:cubicBezTo>
                  <a:cubicBezTo>
                    <a:pt x="524" y="66"/>
                    <a:pt x="393" y="54"/>
                    <a:pt x="262" y="6"/>
                  </a:cubicBezTo>
                  <a:cubicBezTo>
                    <a:pt x="247" y="3"/>
                    <a:pt x="231" y="1"/>
                    <a:pt x="215" y="1"/>
                  </a:cubicBezTo>
                  <a:cubicBezTo>
                    <a:pt x="126" y="1"/>
                    <a:pt x="45" y="58"/>
                    <a:pt x="24" y="149"/>
                  </a:cubicBezTo>
                  <a:cubicBezTo>
                    <a:pt x="1" y="244"/>
                    <a:pt x="48" y="352"/>
                    <a:pt x="155" y="387"/>
                  </a:cubicBezTo>
                  <a:cubicBezTo>
                    <a:pt x="322" y="423"/>
                    <a:pt x="489" y="459"/>
                    <a:pt x="667" y="459"/>
                  </a:cubicBezTo>
                  <a:cubicBezTo>
                    <a:pt x="846" y="459"/>
                    <a:pt x="1024" y="423"/>
                    <a:pt x="1179" y="363"/>
                  </a:cubicBezTo>
                  <a:cubicBezTo>
                    <a:pt x="1275" y="340"/>
                    <a:pt x="1334" y="233"/>
                    <a:pt x="1298" y="125"/>
                  </a:cubicBezTo>
                  <a:cubicBezTo>
                    <a:pt x="1278" y="55"/>
                    <a:pt x="1198"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8"/>
            <p:cNvSpPr/>
            <p:nvPr/>
          </p:nvSpPr>
          <p:spPr>
            <a:xfrm>
              <a:off x="4735649" y="3615792"/>
              <a:ext cx="115586" cy="75159"/>
            </a:xfrm>
            <a:custGeom>
              <a:avLst/>
              <a:gdLst/>
              <a:ahLst/>
              <a:cxnLst/>
              <a:rect l="l" t="t" r="r" b="b"/>
              <a:pathLst>
                <a:path w="1644" h="1069" extrusionOk="0">
                  <a:moveTo>
                    <a:pt x="1275" y="1"/>
                  </a:moveTo>
                  <a:lnTo>
                    <a:pt x="37" y="620"/>
                  </a:lnTo>
                  <a:cubicBezTo>
                    <a:pt x="13" y="632"/>
                    <a:pt x="1" y="679"/>
                    <a:pt x="13" y="703"/>
                  </a:cubicBezTo>
                  <a:cubicBezTo>
                    <a:pt x="154" y="935"/>
                    <a:pt x="398" y="1069"/>
                    <a:pt x="654" y="1069"/>
                  </a:cubicBezTo>
                  <a:cubicBezTo>
                    <a:pt x="766" y="1069"/>
                    <a:pt x="880" y="1043"/>
                    <a:pt x="989" y="989"/>
                  </a:cubicBezTo>
                  <a:lnTo>
                    <a:pt x="1644" y="655"/>
                  </a:lnTo>
                  <a:cubicBezTo>
                    <a:pt x="1442" y="536"/>
                    <a:pt x="1275" y="298"/>
                    <a:pt x="1275" y="36"/>
                  </a:cubicBezTo>
                  <a:lnTo>
                    <a:pt x="1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8"/>
            <p:cNvSpPr/>
            <p:nvPr/>
          </p:nvSpPr>
          <p:spPr>
            <a:xfrm>
              <a:off x="4897216" y="3614949"/>
              <a:ext cx="117273" cy="74385"/>
            </a:xfrm>
            <a:custGeom>
              <a:avLst/>
              <a:gdLst/>
              <a:ahLst/>
              <a:cxnLst/>
              <a:rect l="l" t="t" r="r" b="b"/>
              <a:pathLst>
                <a:path w="1668" h="1058" extrusionOk="0">
                  <a:moveTo>
                    <a:pt x="394" y="1"/>
                  </a:moveTo>
                  <a:lnTo>
                    <a:pt x="394" y="25"/>
                  </a:lnTo>
                  <a:cubicBezTo>
                    <a:pt x="394" y="298"/>
                    <a:pt x="239" y="536"/>
                    <a:pt x="1" y="656"/>
                  </a:cubicBezTo>
                  <a:lnTo>
                    <a:pt x="656" y="977"/>
                  </a:lnTo>
                  <a:cubicBezTo>
                    <a:pt x="765" y="1032"/>
                    <a:pt x="882" y="1057"/>
                    <a:pt x="998" y="1057"/>
                  </a:cubicBezTo>
                  <a:cubicBezTo>
                    <a:pt x="1259" y="1057"/>
                    <a:pt x="1512" y="926"/>
                    <a:pt x="1644" y="703"/>
                  </a:cubicBezTo>
                  <a:cubicBezTo>
                    <a:pt x="1668" y="667"/>
                    <a:pt x="1656" y="620"/>
                    <a:pt x="1632" y="608"/>
                  </a:cubicBez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8"/>
            <p:cNvSpPr/>
            <p:nvPr/>
          </p:nvSpPr>
          <p:spPr>
            <a:xfrm>
              <a:off x="4847016" y="3488535"/>
              <a:ext cx="54488" cy="88798"/>
            </a:xfrm>
            <a:custGeom>
              <a:avLst/>
              <a:gdLst/>
              <a:ahLst/>
              <a:cxnLst/>
              <a:rect l="l" t="t" r="r" b="b"/>
              <a:pathLst>
                <a:path w="775" h="1263" extrusionOk="0">
                  <a:moveTo>
                    <a:pt x="72" y="1"/>
                  </a:moveTo>
                  <a:cubicBezTo>
                    <a:pt x="36" y="1"/>
                    <a:pt x="0" y="25"/>
                    <a:pt x="0" y="60"/>
                  </a:cubicBezTo>
                  <a:lnTo>
                    <a:pt x="0" y="1251"/>
                  </a:lnTo>
                  <a:cubicBezTo>
                    <a:pt x="119" y="1180"/>
                    <a:pt x="262" y="1144"/>
                    <a:pt x="393" y="1144"/>
                  </a:cubicBezTo>
                  <a:cubicBezTo>
                    <a:pt x="524" y="1144"/>
                    <a:pt x="655" y="1191"/>
                    <a:pt x="774" y="1263"/>
                  </a:cubicBezTo>
                  <a:lnTo>
                    <a:pt x="774" y="775"/>
                  </a:lnTo>
                  <a:cubicBezTo>
                    <a:pt x="774" y="370"/>
                    <a:pt x="465" y="48"/>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8"/>
            <p:cNvSpPr/>
            <p:nvPr/>
          </p:nvSpPr>
          <p:spPr>
            <a:xfrm>
              <a:off x="4850391" y="3594841"/>
              <a:ext cx="47739" cy="45278"/>
            </a:xfrm>
            <a:custGeom>
              <a:avLst/>
              <a:gdLst/>
              <a:ahLst/>
              <a:cxnLst/>
              <a:rect l="l" t="t" r="r" b="b"/>
              <a:pathLst>
                <a:path w="679" h="644" extrusionOk="0">
                  <a:moveTo>
                    <a:pt x="357" y="1"/>
                  </a:moveTo>
                  <a:cubicBezTo>
                    <a:pt x="274" y="1"/>
                    <a:pt x="191" y="37"/>
                    <a:pt x="131" y="96"/>
                  </a:cubicBezTo>
                  <a:cubicBezTo>
                    <a:pt x="24" y="180"/>
                    <a:pt x="0" y="322"/>
                    <a:pt x="60" y="453"/>
                  </a:cubicBezTo>
                  <a:cubicBezTo>
                    <a:pt x="107" y="572"/>
                    <a:pt x="226" y="644"/>
                    <a:pt x="345" y="644"/>
                  </a:cubicBezTo>
                  <a:cubicBezTo>
                    <a:pt x="524" y="644"/>
                    <a:pt x="667" y="513"/>
                    <a:pt x="667" y="334"/>
                  </a:cubicBezTo>
                  <a:cubicBezTo>
                    <a:pt x="679" y="239"/>
                    <a:pt x="643" y="156"/>
                    <a:pt x="583" y="96"/>
                  </a:cubicBezTo>
                  <a:cubicBezTo>
                    <a:pt x="524" y="37"/>
                    <a:pt x="441"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EEE61E0E-2D17-7548-BBA8-2BF8D58B5C7C}"/>
              </a:ext>
            </a:extLst>
          </p:cNvPr>
          <p:cNvSpPr>
            <a:spLocks noGrp="1"/>
          </p:cNvSpPr>
          <p:nvPr>
            <p:ph type="title"/>
          </p:nvPr>
        </p:nvSpPr>
        <p:spPr/>
        <p:txBody>
          <a:bodyPr/>
          <a:lstStyle/>
          <a:p>
            <a:endParaRPr lang="en-US"/>
          </a:p>
        </p:txBody>
      </p:sp>
      <p:sp>
        <p:nvSpPr>
          <p:cNvPr id="5" name="Title 4">
            <a:extLst>
              <a:ext uri="{FF2B5EF4-FFF2-40B4-BE49-F238E27FC236}">
                <a16:creationId xmlns:a16="http://schemas.microsoft.com/office/drawing/2014/main" id="{FE6E680F-524B-81CF-8445-56AE5C45536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429161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TIMELINE</a:t>
            </a:r>
            <a:endParaRPr/>
          </a:p>
        </p:txBody>
      </p:sp>
      <p:sp>
        <p:nvSpPr>
          <p:cNvPr id="801" name="Google Shape;801;p59"/>
          <p:cNvSpPr/>
          <p:nvPr/>
        </p:nvSpPr>
        <p:spPr>
          <a:xfrm>
            <a:off x="818337"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txBox="1">
            <a:spLocks noGrp="1"/>
          </p:cNvSpPr>
          <p:nvPr>
            <p:ph type="title"/>
          </p:nvPr>
        </p:nvSpPr>
        <p:spPr>
          <a:xfrm>
            <a:off x="839937" y="3323463"/>
            <a:ext cx="117030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1400" b="1" dirty="0" smtClean="0">
                <a:solidFill>
                  <a:schemeClr val="lt2"/>
                </a:solidFill>
                <a:latin typeface="Syne"/>
                <a:ea typeface="Syne"/>
                <a:cs typeface="Syne"/>
                <a:sym typeface="Syne"/>
              </a:rPr>
              <a:t>Months 1-3</a:t>
            </a:r>
            <a:endParaRPr sz="1400" dirty="0"/>
          </a:p>
        </p:txBody>
      </p:sp>
      <p:sp>
        <p:nvSpPr>
          <p:cNvPr id="803" name="Google Shape;803;p59"/>
          <p:cNvSpPr txBox="1">
            <a:spLocks noGrp="1"/>
          </p:cNvSpPr>
          <p:nvPr>
            <p:ph type="subTitle" idx="4294967295"/>
          </p:nvPr>
        </p:nvSpPr>
        <p:spPr>
          <a:xfrm>
            <a:off x="762387" y="3735063"/>
            <a:ext cx="1283866" cy="1527239"/>
          </a:xfrm>
          <a:prstGeom prst="rect">
            <a:avLst/>
          </a:prstGeom>
          <a:ln>
            <a:noFill/>
          </a:ln>
        </p:spPr>
        <p:txBody>
          <a:bodyPr spcFirstLastPara="1" wrap="square" lIns="0" tIns="0" rIns="0" bIns="0" anchor="t" anchorCtr="0">
            <a:noAutofit/>
          </a:bodyPr>
          <a:lstStyle/>
          <a:p>
            <a:pPr marL="0" lvl="0" indent="0" algn="ctr" rtl="0">
              <a:spcBef>
                <a:spcPts val="0"/>
              </a:spcBef>
              <a:spcAft>
                <a:spcPts val="1200"/>
              </a:spcAft>
              <a:buNone/>
            </a:pPr>
            <a:r>
              <a:rPr lang="en-US" sz="1200" dirty="0" smtClean="0"/>
              <a:t>Month 1: Initial planning and research</a:t>
            </a:r>
          </a:p>
          <a:p>
            <a:pPr marL="0" lvl="0" indent="0" algn="ctr" rtl="0">
              <a:spcBef>
                <a:spcPts val="0"/>
              </a:spcBef>
              <a:spcAft>
                <a:spcPts val="1200"/>
              </a:spcAft>
              <a:buNone/>
            </a:pPr>
            <a:r>
              <a:rPr lang="en-US" sz="1200" dirty="0" smtClean="0"/>
              <a:t>Months 2-3: Prototype development</a:t>
            </a:r>
          </a:p>
        </p:txBody>
      </p:sp>
      <p:sp>
        <p:nvSpPr>
          <p:cNvPr id="804" name="Google Shape;804;p59"/>
          <p:cNvSpPr/>
          <p:nvPr/>
        </p:nvSpPr>
        <p:spPr>
          <a:xfrm>
            <a:off x="867300" y="1306504"/>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9"/>
          <p:cNvSpPr/>
          <p:nvPr/>
        </p:nvSpPr>
        <p:spPr>
          <a:xfrm>
            <a:off x="713250" y="1152450"/>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 name="Google Shape;806;p59"/>
          <p:cNvCxnSpPr>
            <a:stCxn id="805" idx="0"/>
            <a:endCxn id="807" idx="0"/>
          </p:cNvCxnSpPr>
          <p:nvPr/>
        </p:nvCxnSpPr>
        <p:spPr>
          <a:xfrm>
            <a:off x="1424863" y="2620896"/>
            <a:ext cx="224" cy="289129"/>
          </a:xfrm>
          <a:prstGeom prst="straightConnector1">
            <a:avLst/>
          </a:prstGeom>
          <a:noFill/>
          <a:ln w="9525" cap="flat" cmpd="sng">
            <a:solidFill>
              <a:schemeClr val="dk2"/>
            </a:solidFill>
            <a:prstDash val="solid"/>
            <a:round/>
            <a:headEnd type="none" w="med" len="med"/>
            <a:tailEnd type="none" w="med" len="med"/>
          </a:ln>
        </p:spPr>
      </p:cxnSp>
      <p:cxnSp>
        <p:nvCxnSpPr>
          <p:cNvPr id="808" name="Google Shape;808;p59"/>
          <p:cNvCxnSpPr>
            <a:endCxn id="807" idx="2"/>
          </p:cNvCxnSpPr>
          <p:nvPr/>
        </p:nvCxnSpPr>
        <p:spPr>
          <a:xfrm>
            <a:off x="706587" y="2969125"/>
            <a:ext cx="659400" cy="0"/>
          </a:xfrm>
          <a:prstGeom prst="straightConnector1">
            <a:avLst/>
          </a:prstGeom>
          <a:noFill/>
          <a:ln w="9525" cap="flat" cmpd="sng">
            <a:solidFill>
              <a:schemeClr val="dk2"/>
            </a:solidFill>
            <a:prstDash val="solid"/>
            <a:round/>
            <a:headEnd type="none" w="med" len="med"/>
            <a:tailEnd type="none" w="med" len="med"/>
          </a:ln>
        </p:spPr>
      </p:cxnSp>
      <p:sp>
        <p:nvSpPr>
          <p:cNvPr id="807" name="Google Shape;807;p59"/>
          <p:cNvSpPr/>
          <p:nvPr/>
        </p:nvSpPr>
        <p:spPr>
          <a:xfrm>
            <a:off x="1365987" y="2910025"/>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9" name="Google Shape;809;p59"/>
          <p:cNvCxnSpPr>
            <a:stCxn id="807" idx="6"/>
            <a:endCxn id="810" idx="2"/>
          </p:cNvCxnSpPr>
          <p:nvPr/>
        </p:nvCxnSpPr>
        <p:spPr>
          <a:xfrm rot="10800000" flipH="1">
            <a:off x="1484187" y="2964625"/>
            <a:ext cx="2013000" cy="4500"/>
          </a:xfrm>
          <a:prstGeom prst="straightConnector1">
            <a:avLst/>
          </a:prstGeom>
          <a:noFill/>
          <a:ln w="9525" cap="flat" cmpd="sng">
            <a:solidFill>
              <a:schemeClr val="dk2"/>
            </a:solidFill>
            <a:prstDash val="solid"/>
            <a:round/>
            <a:headEnd type="none" w="med" len="med"/>
            <a:tailEnd type="none" w="med" len="med"/>
          </a:ln>
        </p:spPr>
      </p:cxnSp>
      <p:sp>
        <p:nvSpPr>
          <p:cNvPr id="810" name="Google Shape;810;p59"/>
          <p:cNvSpPr/>
          <p:nvPr/>
        </p:nvSpPr>
        <p:spPr>
          <a:xfrm>
            <a:off x="3497200" y="2905638"/>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59"/>
          <p:cNvCxnSpPr>
            <a:stCxn id="810" idx="6"/>
            <a:endCxn id="812" idx="2"/>
          </p:cNvCxnSpPr>
          <p:nvPr/>
        </p:nvCxnSpPr>
        <p:spPr>
          <a:xfrm>
            <a:off x="3615400" y="2964738"/>
            <a:ext cx="2016900" cy="300"/>
          </a:xfrm>
          <a:prstGeom prst="straightConnector1">
            <a:avLst/>
          </a:prstGeom>
          <a:noFill/>
          <a:ln w="9525" cap="flat" cmpd="sng">
            <a:solidFill>
              <a:schemeClr val="dk2"/>
            </a:solidFill>
            <a:prstDash val="solid"/>
            <a:round/>
            <a:headEnd type="none" w="med" len="med"/>
            <a:tailEnd type="none" w="med" len="med"/>
          </a:ln>
        </p:spPr>
      </p:cxnSp>
      <p:sp>
        <p:nvSpPr>
          <p:cNvPr id="812" name="Google Shape;812;p59"/>
          <p:cNvSpPr/>
          <p:nvPr/>
        </p:nvSpPr>
        <p:spPr>
          <a:xfrm>
            <a:off x="5632387" y="2905945"/>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3" name="Google Shape;813;p59"/>
          <p:cNvCxnSpPr>
            <a:stCxn id="812" idx="6"/>
            <a:endCxn id="814" idx="2"/>
          </p:cNvCxnSpPr>
          <p:nvPr/>
        </p:nvCxnSpPr>
        <p:spPr>
          <a:xfrm>
            <a:off x="5750587" y="2965045"/>
            <a:ext cx="1995300" cy="0"/>
          </a:xfrm>
          <a:prstGeom prst="straightConnector1">
            <a:avLst/>
          </a:prstGeom>
          <a:noFill/>
          <a:ln w="9525" cap="flat" cmpd="sng">
            <a:solidFill>
              <a:schemeClr val="dk2"/>
            </a:solidFill>
            <a:prstDash val="solid"/>
            <a:round/>
            <a:headEnd type="none" w="med" len="med"/>
            <a:tailEnd type="none" w="med" len="med"/>
          </a:ln>
        </p:spPr>
      </p:cxnSp>
      <p:sp>
        <p:nvSpPr>
          <p:cNvPr id="814" name="Google Shape;814;p59"/>
          <p:cNvSpPr/>
          <p:nvPr/>
        </p:nvSpPr>
        <p:spPr>
          <a:xfrm>
            <a:off x="7745962" y="2905932"/>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2949550"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txBox="1">
            <a:spLocks noGrp="1"/>
          </p:cNvSpPr>
          <p:nvPr>
            <p:ph type="title"/>
          </p:nvPr>
        </p:nvSpPr>
        <p:spPr>
          <a:xfrm>
            <a:off x="2971150" y="3323463"/>
            <a:ext cx="117030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1400" b="1" dirty="0">
                <a:solidFill>
                  <a:schemeClr val="lt2"/>
                </a:solidFill>
                <a:latin typeface="Syne"/>
                <a:ea typeface="Syne"/>
                <a:cs typeface="Syne"/>
                <a:sym typeface="Syne"/>
              </a:rPr>
              <a:t>Months 4-6</a:t>
            </a:r>
            <a:endParaRPr sz="1400" b="1" dirty="0">
              <a:solidFill>
                <a:schemeClr val="lt2"/>
              </a:solidFill>
              <a:latin typeface="Syne"/>
              <a:ea typeface="Syne"/>
              <a:cs typeface="Syne"/>
            </a:endParaRPr>
          </a:p>
        </p:txBody>
      </p:sp>
      <p:sp>
        <p:nvSpPr>
          <p:cNvPr id="817" name="Google Shape;817;p59"/>
          <p:cNvSpPr txBox="1">
            <a:spLocks noGrp="1"/>
          </p:cNvSpPr>
          <p:nvPr>
            <p:ph type="subTitle" idx="4294967295"/>
          </p:nvPr>
        </p:nvSpPr>
        <p:spPr>
          <a:xfrm>
            <a:off x="2744305" y="3735063"/>
            <a:ext cx="1621515" cy="1033787"/>
          </a:xfrm>
          <a:prstGeom prst="rect">
            <a:avLst/>
          </a:prstGeom>
          <a:ln>
            <a:noFill/>
          </a:ln>
        </p:spPr>
        <p:txBody>
          <a:bodyPr spcFirstLastPara="1" wrap="square" lIns="0" tIns="0" rIns="0" bIns="0" anchor="t" anchorCtr="0">
            <a:noAutofit/>
          </a:bodyPr>
          <a:lstStyle/>
          <a:p>
            <a:pPr marL="0" indent="0" algn="ctr">
              <a:buNone/>
            </a:pPr>
            <a:r>
              <a:rPr lang="en-US" sz="1200" dirty="0" smtClean="0"/>
              <a:t>Months </a:t>
            </a:r>
            <a:r>
              <a:rPr lang="en-US" sz="1200" dirty="0" smtClean="0"/>
              <a:t>4,5,6: </a:t>
            </a:r>
            <a:r>
              <a:rPr lang="en-US" sz="1200" dirty="0" smtClean="0"/>
              <a:t>Manufacturing </a:t>
            </a:r>
            <a:r>
              <a:rPr lang="en-US" sz="1200" dirty="0"/>
              <a:t>Setup and Regulatory Compliance and Certifications</a:t>
            </a:r>
          </a:p>
          <a:p>
            <a:pPr marL="0" lvl="0" indent="0" algn="ctr" rtl="0">
              <a:spcBef>
                <a:spcPts val="0"/>
              </a:spcBef>
              <a:spcAft>
                <a:spcPts val="0"/>
              </a:spcAft>
              <a:buNone/>
            </a:pPr>
            <a:endParaRPr lang="en-US" sz="1200" dirty="0" smtClean="0"/>
          </a:p>
          <a:p>
            <a:pPr marL="0" lvl="0" indent="0" algn="ctr" rtl="0">
              <a:spcBef>
                <a:spcPts val="0"/>
              </a:spcBef>
              <a:spcAft>
                <a:spcPts val="0"/>
              </a:spcAft>
              <a:buNone/>
            </a:pPr>
            <a:endParaRPr lang="en-US" sz="1200" dirty="0" smtClean="0"/>
          </a:p>
        </p:txBody>
      </p:sp>
      <p:cxnSp>
        <p:nvCxnSpPr>
          <p:cNvPr id="818" name="Google Shape;818;p59"/>
          <p:cNvCxnSpPr>
            <a:stCxn id="814" idx="6"/>
          </p:cNvCxnSpPr>
          <p:nvPr/>
        </p:nvCxnSpPr>
        <p:spPr>
          <a:xfrm>
            <a:off x="7864162" y="2965032"/>
            <a:ext cx="592200" cy="0"/>
          </a:xfrm>
          <a:prstGeom prst="straightConnector1">
            <a:avLst/>
          </a:prstGeom>
          <a:noFill/>
          <a:ln w="9525" cap="flat" cmpd="sng">
            <a:solidFill>
              <a:schemeClr val="dk2"/>
            </a:solidFill>
            <a:prstDash val="solid"/>
            <a:round/>
            <a:headEnd type="none" w="med" len="med"/>
            <a:tailEnd type="none" w="med" len="med"/>
          </a:ln>
        </p:spPr>
      </p:cxnSp>
      <p:sp>
        <p:nvSpPr>
          <p:cNvPr id="819" name="Google Shape;819;p59"/>
          <p:cNvSpPr/>
          <p:nvPr/>
        </p:nvSpPr>
        <p:spPr>
          <a:xfrm>
            <a:off x="5084737"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txBox="1">
            <a:spLocks noGrp="1"/>
          </p:cNvSpPr>
          <p:nvPr>
            <p:ph type="title"/>
          </p:nvPr>
        </p:nvSpPr>
        <p:spPr>
          <a:xfrm>
            <a:off x="5106337" y="3323463"/>
            <a:ext cx="1170300" cy="276300"/>
          </a:xfrm>
          <a:prstGeom prst="rect">
            <a:avLst/>
          </a:prstGeom>
          <a:noFill/>
          <a:ln>
            <a:noFill/>
          </a:ln>
        </p:spPr>
        <p:txBody>
          <a:bodyPr spcFirstLastPara="1" wrap="square" lIns="0" tIns="0" rIns="0" bIns="0" anchor="ctr" anchorCtr="0">
            <a:noAutofit/>
          </a:bodyPr>
          <a:lstStyle/>
          <a:p>
            <a:r>
              <a:rPr lang="en" sz="1400" b="1" dirty="0">
                <a:solidFill>
                  <a:schemeClr val="lt2"/>
                </a:solidFill>
                <a:latin typeface="Syne"/>
                <a:ea typeface="Syne"/>
                <a:cs typeface="Syne"/>
                <a:sym typeface="Syne"/>
              </a:rPr>
              <a:t>Months 7-9</a:t>
            </a:r>
            <a:endParaRPr sz="1400" b="1" dirty="0">
              <a:solidFill>
                <a:schemeClr val="lt2"/>
              </a:solidFill>
              <a:latin typeface="Syne"/>
              <a:ea typeface="Syne"/>
              <a:cs typeface="Syne"/>
            </a:endParaRPr>
          </a:p>
        </p:txBody>
      </p:sp>
      <p:sp>
        <p:nvSpPr>
          <p:cNvPr id="821" name="Google Shape;821;p59"/>
          <p:cNvSpPr txBox="1">
            <a:spLocks noGrp="1"/>
          </p:cNvSpPr>
          <p:nvPr>
            <p:ph type="subTitle" idx="4294967295"/>
          </p:nvPr>
        </p:nvSpPr>
        <p:spPr>
          <a:xfrm>
            <a:off x="4985320" y="3735063"/>
            <a:ext cx="1499525" cy="1438052"/>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smtClean="0"/>
              <a:t>Month 7:</a:t>
            </a:r>
          </a:p>
          <a:p>
            <a:pPr marL="0" lvl="0" indent="0" algn="ctr" rtl="0">
              <a:spcBef>
                <a:spcPts val="0"/>
              </a:spcBef>
              <a:spcAft>
                <a:spcPts val="0"/>
              </a:spcAft>
              <a:buNone/>
            </a:pPr>
            <a:r>
              <a:rPr lang="en" sz="1200" dirty="0" smtClean="0"/>
              <a:t>Marketing and Branding Prep</a:t>
            </a:r>
          </a:p>
          <a:p>
            <a:pPr marL="0" lvl="0" indent="0" algn="ctr" rtl="0">
              <a:spcBef>
                <a:spcPts val="0"/>
              </a:spcBef>
              <a:spcAft>
                <a:spcPts val="0"/>
              </a:spcAft>
              <a:buNone/>
            </a:pPr>
            <a:endParaRPr lang="en" sz="1200" dirty="0" smtClean="0"/>
          </a:p>
          <a:p>
            <a:pPr marL="0" lvl="0" indent="0" algn="ctr" rtl="0">
              <a:spcBef>
                <a:spcPts val="0"/>
              </a:spcBef>
              <a:spcAft>
                <a:spcPts val="0"/>
              </a:spcAft>
              <a:buNone/>
            </a:pPr>
            <a:r>
              <a:rPr lang="en" sz="1200" dirty="0" smtClean="0"/>
              <a:t>Months 8-9:</a:t>
            </a:r>
          </a:p>
          <a:p>
            <a:pPr marL="0" lvl="0" indent="0" algn="ctr" rtl="0">
              <a:spcBef>
                <a:spcPts val="0"/>
              </a:spcBef>
              <a:spcAft>
                <a:spcPts val="0"/>
              </a:spcAft>
              <a:buNone/>
            </a:pPr>
            <a:r>
              <a:rPr lang="en" sz="1200" dirty="0" smtClean="0"/>
              <a:t>Website Development and Online Presence</a:t>
            </a:r>
            <a:endParaRPr sz="1200" dirty="0"/>
          </a:p>
        </p:txBody>
      </p:sp>
      <p:sp>
        <p:nvSpPr>
          <p:cNvPr id="822" name="Google Shape;822;p59"/>
          <p:cNvSpPr/>
          <p:nvPr/>
        </p:nvSpPr>
        <p:spPr>
          <a:xfrm>
            <a:off x="7198312"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txBox="1">
            <a:spLocks noGrp="1"/>
          </p:cNvSpPr>
          <p:nvPr>
            <p:ph type="title"/>
          </p:nvPr>
        </p:nvSpPr>
        <p:spPr>
          <a:xfrm>
            <a:off x="7219912" y="3323463"/>
            <a:ext cx="117030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1400" b="1" dirty="0" smtClean="0">
                <a:solidFill>
                  <a:schemeClr val="lt2"/>
                </a:solidFill>
                <a:latin typeface="Syne"/>
                <a:ea typeface="Syne"/>
                <a:cs typeface="Syne"/>
                <a:sym typeface="Syne"/>
              </a:rPr>
              <a:t>Months 10-24</a:t>
            </a:r>
            <a:endParaRPr sz="1400" dirty="0"/>
          </a:p>
        </p:txBody>
      </p:sp>
      <p:sp>
        <p:nvSpPr>
          <p:cNvPr id="824" name="Google Shape;824;p59"/>
          <p:cNvSpPr txBox="1">
            <a:spLocks noGrp="1"/>
          </p:cNvSpPr>
          <p:nvPr>
            <p:ph type="subTitle" idx="4294967295"/>
          </p:nvPr>
        </p:nvSpPr>
        <p:spPr>
          <a:xfrm>
            <a:off x="7013332" y="3735063"/>
            <a:ext cx="1529544" cy="1241528"/>
          </a:xfrm>
          <a:prstGeom prst="rect">
            <a:avLst/>
          </a:prstGeom>
          <a:ln>
            <a:noFill/>
          </a:ln>
        </p:spPr>
        <p:txBody>
          <a:bodyPr spcFirstLastPara="1" wrap="square" lIns="0" tIns="0" rIns="0" bIns="0" anchor="t" anchorCtr="0">
            <a:noAutofit/>
          </a:bodyPr>
          <a:lstStyle/>
          <a:p>
            <a:pPr marL="91440" marR="91440" lvl="0" indent="0" algn="ctr" rtl="0">
              <a:spcBef>
                <a:spcPts val="0"/>
              </a:spcBef>
              <a:spcAft>
                <a:spcPts val="0"/>
              </a:spcAft>
              <a:buNone/>
            </a:pPr>
            <a:r>
              <a:rPr lang="en" sz="1200" dirty="0" smtClean="0"/>
              <a:t>Months 10-12:</a:t>
            </a:r>
          </a:p>
          <a:p>
            <a:pPr marL="91440" marR="91440" lvl="0" indent="0" algn="ctr" rtl="0">
              <a:spcBef>
                <a:spcPts val="0"/>
              </a:spcBef>
              <a:spcAft>
                <a:spcPts val="0"/>
              </a:spcAft>
              <a:buNone/>
            </a:pPr>
            <a:r>
              <a:rPr lang="en" sz="1200" dirty="0" smtClean="0"/>
              <a:t>Product Launch and Sales Kickoff</a:t>
            </a:r>
          </a:p>
          <a:p>
            <a:pPr marL="91440" marR="91440" lvl="0" indent="0" algn="ctr" rtl="0">
              <a:spcBef>
                <a:spcPts val="0"/>
              </a:spcBef>
              <a:spcAft>
                <a:spcPts val="0"/>
              </a:spcAft>
              <a:buNone/>
            </a:pPr>
            <a:endParaRPr lang="en" sz="1200" dirty="0" smtClean="0"/>
          </a:p>
          <a:p>
            <a:pPr marL="91440" marR="91440" lvl="0" indent="0" algn="ctr" rtl="0">
              <a:spcBef>
                <a:spcPts val="0"/>
              </a:spcBef>
              <a:spcAft>
                <a:spcPts val="0"/>
              </a:spcAft>
              <a:buNone/>
            </a:pPr>
            <a:r>
              <a:rPr lang="en" sz="1200" dirty="0" smtClean="0"/>
              <a:t>Months 13-24:</a:t>
            </a:r>
          </a:p>
          <a:p>
            <a:pPr marL="91440" marR="91440" lvl="0" indent="0" algn="ctr" rtl="0">
              <a:spcBef>
                <a:spcPts val="0"/>
              </a:spcBef>
              <a:spcAft>
                <a:spcPts val="0"/>
              </a:spcAft>
              <a:buNone/>
            </a:pPr>
            <a:r>
              <a:rPr lang="en" sz="1200" dirty="0" smtClean="0"/>
              <a:t>Growth and Expansion</a:t>
            </a:r>
            <a:endParaRPr sz="1200" dirty="0"/>
          </a:p>
        </p:txBody>
      </p:sp>
      <p:grpSp>
        <p:nvGrpSpPr>
          <p:cNvPr id="825" name="Google Shape;825;p59"/>
          <p:cNvGrpSpPr/>
          <p:nvPr/>
        </p:nvGrpSpPr>
        <p:grpSpPr>
          <a:xfrm>
            <a:off x="1221199" y="1709810"/>
            <a:ext cx="407662" cy="406113"/>
            <a:chOff x="2851327" y="2735185"/>
            <a:chExt cx="462202" cy="460446"/>
          </a:xfrm>
        </p:grpSpPr>
        <p:sp>
          <p:nvSpPr>
            <p:cNvPr id="826" name="Google Shape;826;p59"/>
            <p:cNvSpPr/>
            <p:nvPr/>
          </p:nvSpPr>
          <p:spPr>
            <a:xfrm>
              <a:off x="2896535" y="2966217"/>
              <a:ext cx="108063" cy="87955"/>
            </a:xfrm>
            <a:custGeom>
              <a:avLst/>
              <a:gdLst/>
              <a:ahLst/>
              <a:cxnLst/>
              <a:rect l="l" t="t" r="r" b="b"/>
              <a:pathLst>
                <a:path w="1537" h="1251" extrusionOk="0">
                  <a:moveTo>
                    <a:pt x="941" y="0"/>
                  </a:moveTo>
                  <a:cubicBezTo>
                    <a:pt x="608" y="0"/>
                    <a:pt x="215" y="358"/>
                    <a:pt x="48" y="536"/>
                  </a:cubicBezTo>
                  <a:cubicBezTo>
                    <a:pt x="1" y="584"/>
                    <a:pt x="1" y="667"/>
                    <a:pt x="48" y="715"/>
                  </a:cubicBezTo>
                  <a:cubicBezTo>
                    <a:pt x="215" y="893"/>
                    <a:pt x="608" y="1251"/>
                    <a:pt x="941" y="1251"/>
                  </a:cubicBezTo>
                  <a:cubicBezTo>
                    <a:pt x="1287" y="1251"/>
                    <a:pt x="1465" y="1072"/>
                    <a:pt x="1525" y="834"/>
                  </a:cubicBezTo>
                  <a:lnTo>
                    <a:pt x="1049" y="834"/>
                  </a:lnTo>
                  <a:cubicBezTo>
                    <a:pt x="953" y="822"/>
                    <a:pt x="870" y="727"/>
                    <a:pt x="870" y="631"/>
                  </a:cubicBezTo>
                  <a:cubicBezTo>
                    <a:pt x="870" y="524"/>
                    <a:pt x="953" y="429"/>
                    <a:pt x="1060" y="429"/>
                  </a:cubicBezTo>
                  <a:lnTo>
                    <a:pt x="1537" y="429"/>
                  </a:lnTo>
                  <a:cubicBezTo>
                    <a:pt x="1477" y="179"/>
                    <a:pt x="1299" y="0"/>
                    <a:pt x="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3156042" y="3032306"/>
              <a:ext cx="95548" cy="77127"/>
            </a:xfrm>
            <a:custGeom>
              <a:avLst/>
              <a:gdLst/>
              <a:ahLst/>
              <a:cxnLst/>
              <a:rect l="l" t="t" r="r" b="b"/>
              <a:pathLst>
                <a:path w="1359" h="1097" extrusionOk="0">
                  <a:moveTo>
                    <a:pt x="525" y="1"/>
                  </a:moveTo>
                  <a:cubicBezTo>
                    <a:pt x="215" y="1"/>
                    <a:pt x="48" y="144"/>
                    <a:pt x="1" y="370"/>
                  </a:cubicBezTo>
                  <a:lnTo>
                    <a:pt x="417" y="370"/>
                  </a:lnTo>
                  <a:cubicBezTo>
                    <a:pt x="525" y="370"/>
                    <a:pt x="620" y="441"/>
                    <a:pt x="620" y="561"/>
                  </a:cubicBezTo>
                  <a:cubicBezTo>
                    <a:pt x="620" y="668"/>
                    <a:pt x="525" y="763"/>
                    <a:pt x="417" y="763"/>
                  </a:cubicBezTo>
                  <a:lnTo>
                    <a:pt x="1" y="763"/>
                  </a:lnTo>
                  <a:cubicBezTo>
                    <a:pt x="60" y="965"/>
                    <a:pt x="227" y="1096"/>
                    <a:pt x="525" y="1096"/>
                  </a:cubicBezTo>
                  <a:cubicBezTo>
                    <a:pt x="810" y="1096"/>
                    <a:pt x="1156" y="799"/>
                    <a:pt x="1310" y="644"/>
                  </a:cubicBezTo>
                  <a:cubicBezTo>
                    <a:pt x="1358" y="596"/>
                    <a:pt x="1358" y="501"/>
                    <a:pt x="1310" y="465"/>
                  </a:cubicBezTo>
                  <a:cubicBezTo>
                    <a:pt x="1168" y="299"/>
                    <a:pt x="822" y="1"/>
                    <a:pt x="5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2851327" y="2978732"/>
              <a:ext cx="462202" cy="216899"/>
            </a:xfrm>
            <a:custGeom>
              <a:avLst/>
              <a:gdLst/>
              <a:ahLst/>
              <a:cxnLst/>
              <a:rect l="l" t="t" r="r" b="b"/>
              <a:pathLst>
                <a:path w="6574" h="3085" extrusionOk="0">
                  <a:moveTo>
                    <a:pt x="3120" y="1"/>
                  </a:moveTo>
                  <a:lnTo>
                    <a:pt x="3120" y="418"/>
                  </a:lnTo>
                  <a:cubicBezTo>
                    <a:pt x="2966" y="299"/>
                    <a:pt x="2775" y="239"/>
                    <a:pt x="2561" y="239"/>
                  </a:cubicBezTo>
                  <a:lnTo>
                    <a:pt x="2144" y="239"/>
                  </a:lnTo>
                  <a:cubicBezTo>
                    <a:pt x="2168" y="299"/>
                    <a:pt x="2168" y="358"/>
                    <a:pt x="2168" y="418"/>
                  </a:cubicBezTo>
                  <a:cubicBezTo>
                    <a:pt x="2168" y="489"/>
                    <a:pt x="2144" y="572"/>
                    <a:pt x="2132" y="632"/>
                  </a:cubicBezTo>
                  <a:lnTo>
                    <a:pt x="2561" y="632"/>
                  </a:lnTo>
                  <a:cubicBezTo>
                    <a:pt x="2858" y="632"/>
                    <a:pt x="3097" y="870"/>
                    <a:pt x="3097" y="1168"/>
                  </a:cubicBezTo>
                  <a:lnTo>
                    <a:pt x="3097" y="2680"/>
                  </a:lnTo>
                  <a:lnTo>
                    <a:pt x="203" y="2680"/>
                  </a:lnTo>
                  <a:cubicBezTo>
                    <a:pt x="96" y="2692"/>
                    <a:pt x="1" y="2787"/>
                    <a:pt x="1" y="2894"/>
                  </a:cubicBezTo>
                  <a:cubicBezTo>
                    <a:pt x="1" y="2989"/>
                    <a:pt x="96" y="3085"/>
                    <a:pt x="203" y="3085"/>
                  </a:cubicBezTo>
                  <a:lnTo>
                    <a:pt x="6371" y="3085"/>
                  </a:lnTo>
                  <a:cubicBezTo>
                    <a:pt x="6478" y="3085"/>
                    <a:pt x="6573" y="2989"/>
                    <a:pt x="6573" y="2894"/>
                  </a:cubicBezTo>
                  <a:cubicBezTo>
                    <a:pt x="6573" y="2787"/>
                    <a:pt x="6514" y="2716"/>
                    <a:pt x="6406" y="2692"/>
                  </a:cubicBezTo>
                  <a:lnTo>
                    <a:pt x="3501" y="2692"/>
                  </a:lnTo>
                  <a:lnTo>
                    <a:pt x="3501" y="1977"/>
                  </a:lnTo>
                  <a:cubicBezTo>
                    <a:pt x="3501" y="1727"/>
                    <a:pt x="3728" y="1501"/>
                    <a:pt x="3978" y="1501"/>
                  </a:cubicBezTo>
                  <a:lnTo>
                    <a:pt x="4370" y="1501"/>
                  </a:lnTo>
                  <a:cubicBezTo>
                    <a:pt x="4359" y="1442"/>
                    <a:pt x="4335" y="1370"/>
                    <a:pt x="4335" y="1299"/>
                  </a:cubicBezTo>
                  <a:cubicBezTo>
                    <a:pt x="4335" y="1239"/>
                    <a:pt x="4335" y="1168"/>
                    <a:pt x="4347" y="1120"/>
                  </a:cubicBezTo>
                  <a:lnTo>
                    <a:pt x="3954" y="1120"/>
                  </a:lnTo>
                  <a:cubicBezTo>
                    <a:pt x="3787" y="1120"/>
                    <a:pt x="3620" y="1168"/>
                    <a:pt x="3489" y="1251"/>
                  </a:cubicBez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3120888" y="2740176"/>
              <a:ext cx="74596" cy="91329"/>
            </a:xfrm>
            <a:custGeom>
              <a:avLst/>
              <a:gdLst/>
              <a:ahLst/>
              <a:cxnLst/>
              <a:rect l="l" t="t" r="r" b="b"/>
              <a:pathLst>
                <a:path w="1061" h="1299" extrusionOk="0">
                  <a:moveTo>
                    <a:pt x="1" y="1"/>
                  </a:moveTo>
                  <a:lnTo>
                    <a:pt x="1" y="1"/>
                  </a:lnTo>
                  <a:cubicBezTo>
                    <a:pt x="25" y="48"/>
                    <a:pt x="60" y="108"/>
                    <a:pt x="72" y="179"/>
                  </a:cubicBezTo>
                  <a:cubicBezTo>
                    <a:pt x="167" y="489"/>
                    <a:pt x="227" y="882"/>
                    <a:pt x="239" y="1298"/>
                  </a:cubicBezTo>
                  <a:lnTo>
                    <a:pt x="1060" y="1298"/>
                  </a:lnTo>
                  <a:cubicBezTo>
                    <a:pt x="977" y="703"/>
                    <a:pt x="560" y="19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3058947" y="2859067"/>
              <a:ext cx="50270" cy="98009"/>
            </a:xfrm>
            <a:custGeom>
              <a:avLst/>
              <a:gdLst/>
              <a:ahLst/>
              <a:cxnLst/>
              <a:rect l="l" t="t" r="r" b="b"/>
              <a:pathLst>
                <a:path w="715" h="1394" extrusionOk="0">
                  <a:moveTo>
                    <a:pt x="1" y="0"/>
                  </a:moveTo>
                  <a:cubicBezTo>
                    <a:pt x="13" y="358"/>
                    <a:pt x="60" y="691"/>
                    <a:pt x="132" y="953"/>
                  </a:cubicBezTo>
                  <a:cubicBezTo>
                    <a:pt x="227" y="1251"/>
                    <a:pt x="310" y="1358"/>
                    <a:pt x="358" y="1393"/>
                  </a:cubicBezTo>
                  <a:lnTo>
                    <a:pt x="370" y="1381"/>
                  </a:lnTo>
                  <a:cubicBezTo>
                    <a:pt x="405" y="1346"/>
                    <a:pt x="513" y="1239"/>
                    <a:pt x="584" y="941"/>
                  </a:cubicBezTo>
                  <a:cubicBezTo>
                    <a:pt x="655" y="691"/>
                    <a:pt x="703" y="358"/>
                    <a:pt x="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3058947" y="2735185"/>
              <a:ext cx="50270" cy="96321"/>
            </a:xfrm>
            <a:custGeom>
              <a:avLst/>
              <a:gdLst/>
              <a:ahLst/>
              <a:cxnLst/>
              <a:rect l="l" t="t" r="r" b="b"/>
              <a:pathLst>
                <a:path w="715" h="1370" extrusionOk="0">
                  <a:moveTo>
                    <a:pt x="358" y="0"/>
                  </a:moveTo>
                  <a:cubicBezTo>
                    <a:pt x="334" y="12"/>
                    <a:pt x="227" y="119"/>
                    <a:pt x="132" y="429"/>
                  </a:cubicBezTo>
                  <a:cubicBezTo>
                    <a:pt x="60" y="679"/>
                    <a:pt x="13" y="1012"/>
                    <a:pt x="1" y="1369"/>
                  </a:cubicBezTo>
                  <a:lnTo>
                    <a:pt x="715" y="1369"/>
                  </a:lnTo>
                  <a:cubicBezTo>
                    <a:pt x="703" y="1024"/>
                    <a:pt x="655" y="703"/>
                    <a:pt x="584" y="429"/>
                  </a:cubicBezTo>
                  <a:cubicBezTo>
                    <a:pt x="489" y="119"/>
                    <a:pt x="394" y="12"/>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2974437" y="2740176"/>
              <a:ext cx="72839" cy="91329"/>
            </a:xfrm>
            <a:custGeom>
              <a:avLst/>
              <a:gdLst/>
              <a:ahLst/>
              <a:cxnLst/>
              <a:rect l="l" t="t" r="r" b="b"/>
              <a:pathLst>
                <a:path w="1036" h="1299" extrusionOk="0">
                  <a:moveTo>
                    <a:pt x="1036" y="1"/>
                  </a:moveTo>
                  <a:lnTo>
                    <a:pt x="1036" y="1"/>
                  </a:lnTo>
                  <a:cubicBezTo>
                    <a:pt x="488" y="191"/>
                    <a:pt x="72" y="703"/>
                    <a:pt x="0" y="1298"/>
                  </a:cubicBezTo>
                  <a:lnTo>
                    <a:pt x="822" y="1298"/>
                  </a:lnTo>
                  <a:cubicBezTo>
                    <a:pt x="834" y="882"/>
                    <a:pt x="893" y="489"/>
                    <a:pt x="976" y="179"/>
                  </a:cubicBezTo>
                  <a:cubicBezTo>
                    <a:pt x="1000" y="108"/>
                    <a:pt x="1012" y="48"/>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2974437" y="2859911"/>
              <a:ext cx="72839" cy="90486"/>
            </a:xfrm>
            <a:custGeom>
              <a:avLst/>
              <a:gdLst/>
              <a:ahLst/>
              <a:cxnLst/>
              <a:rect l="l" t="t" r="r" b="b"/>
              <a:pathLst>
                <a:path w="1036" h="1287" extrusionOk="0">
                  <a:moveTo>
                    <a:pt x="0" y="0"/>
                  </a:moveTo>
                  <a:cubicBezTo>
                    <a:pt x="72" y="596"/>
                    <a:pt x="488" y="1084"/>
                    <a:pt x="1036" y="1286"/>
                  </a:cubicBezTo>
                  <a:cubicBezTo>
                    <a:pt x="1024" y="1250"/>
                    <a:pt x="988" y="1191"/>
                    <a:pt x="976" y="1131"/>
                  </a:cubicBezTo>
                  <a:cubicBezTo>
                    <a:pt x="893" y="810"/>
                    <a:pt x="834" y="417"/>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9"/>
            <p:cNvSpPr/>
            <p:nvPr/>
          </p:nvSpPr>
          <p:spPr>
            <a:xfrm>
              <a:off x="3120888" y="2859911"/>
              <a:ext cx="72909" cy="90486"/>
            </a:xfrm>
            <a:custGeom>
              <a:avLst/>
              <a:gdLst/>
              <a:ahLst/>
              <a:cxnLst/>
              <a:rect l="l" t="t" r="r" b="b"/>
              <a:pathLst>
                <a:path w="1037" h="1287" extrusionOk="0">
                  <a:moveTo>
                    <a:pt x="227" y="0"/>
                  </a:moveTo>
                  <a:cubicBezTo>
                    <a:pt x="203" y="429"/>
                    <a:pt x="167" y="810"/>
                    <a:pt x="60" y="1131"/>
                  </a:cubicBezTo>
                  <a:cubicBezTo>
                    <a:pt x="48" y="1191"/>
                    <a:pt x="25" y="1239"/>
                    <a:pt x="1" y="1286"/>
                  </a:cubicBezTo>
                  <a:cubicBezTo>
                    <a:pt x="560" y="1096"/>
                    <a:pt x="977" y="596"/>
                    <a:pt x="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59"/>
          <p:cNvSpPr/>
          <p:nvPr/>
        </p:nvSpPr>
        <p:spPr>
          <a:xfrm>
            <a:off x="2997500" y="1306198"/>
            <a:ext cx="1160700" cy="116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9"/>
          <p:cNvSpPr/>
          <p:nvPr/>
        </p:nvSpPr>
        <p:spPr>
          <a:xfrm>
            <a:off x="2843450" y="11521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7" name="Google Shape;837;p59"/>
          <p:cNvCxnSpPr>
            <a:stCxn id="836" idx="0"/>
            <a:endCxn id="810" idx="0"/>
          </p:cNvCxnSpPr>
          <p:nvPr/>
        </p:nvCxnSpPr>
        <p:spPr>
          <a:xfrm>
            <a:off x="3555063" y="2620590"/>
            <a:ext cx="1200" cy="285000"/>
          </a:xfrm>
          <a:prstGeom prst="straightConnector1">
            <a:avLst/>
          </a:prstGeom>
          <a:noFill/>
          <a:ln w="9525" cap="flat" cmpd="sng">
            <a:solidFill>
              <a:schemeClr val="dk2"/>
            </a:solidFill>
            <a:prstDash val="solid"/>
            <a:round/>
            <a:headEnd type="none" w="med" len="med"/>
            <a:tailEnd type="none" w="med" len="med"/>
          </a:ln>
        </p:spPr>
      </p:cxnSp>
      <p:sp>
        <p:nvSpPr>
          <p:cNvPr id="838" name="Google Shape;838;p59"/>
          <p:cNvSpPr/>
          <p:nvPr/>
        </p:nvSpPr>
        <p:spPr>
          <a:xfrm>
            <a:off x="5127700" y="1306498"/>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9"/>
          <p:cNvSpPr/>
          <p:nvPr/>
        </p:nvSpPr>
        <p:spPr>
          <a:xfrm>
            <a:off x="4973650" y="11524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0" name="Google Shape;840;p59"/>
          <p:cNvCxnSpPr>
            <a:stCxn id="839" idx="0"/>
            <a:endCxn id="812" idx="0"/>
          </p:cNvCxnSpPr>
          <p:nvPr/>
        </p:nvCxnSpPr>
        <p:spPr>
          <a:xfrm>
            <a:off x="5685263" y="2620890"/>
            <a:ext cx="6300" cy="285000"/>
          </a:xfrm>
          <a:prstGeom prst="straightConnector1">
            <a:avLst/>
          </a:prstGeom>
          <a:noFill/>
          <a:ln w="9525" cap="flat" cmpd="sng">
            <a:solidFill>
              <a:schemeClr val="dk2"/>
            </a:solidFill>
            <a:prstDash val="solid"/>
            <a:round/>
            <a:headEnd type="none" w="med" len="med"/>
            <a:tailEnd type="none" w="med" len="med"/>
          </a:ln>
        </p:spPr>
      </p:cxnSp>
      <p:sp>
        <p:nvSpPr>
          <p:cNvPr id="841" name="Google Shape;841;p59"/>
          <p:cNvSpPr/>
          <p:nvPr/>
        </p:nvSpPr>
        <p:spPr>
          <a:xfrm>
            <a:off x="7235800" y="1306498"/>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9"/>
          <p:cNvSpPr/>
          <p:nvPr/>
        </p:nvSpPr>
        <p:spPr>
          <a:xfrm>
            <a:off x="7094050" y="11524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3" name="Google Shape;843;p59"/>
          <p:cNvCxnSpPr>
            <a:stCxn id="842" idx="0"/>
            <a:endCxn id="814" idx="0"/>
          </p:cNvCxnSpPr>
          <p:nvPr/>
        </p:nvCxnSpPr>
        <p:spPr>
          <a:xfrm flipH="1">
            <a:off x="7805063" y="2620890"/>
            <a:ext cx="600" cy="285000"/>
          </a:xfrm>
          <a:prstGeom prst="straightConnector1">
            <a:avLst/>
          </a:prstGeom>
          <a:noFill/>
          <a:ln w="9525" cap="flat" cmpd="sng">
            <a:solidFill>
              <a:schemeClr val="dk2"/>
            </a:solidFill>
            <a:prstDash val="solid"/>
            <a:round/>
            <a:headEnd type="none" w="med" len="med"/>
            <a:tailEnd type="none" w="med" len="med"/>
          </a:ln>
        </p:spPr>
      </p:cxnSp>
      <p:grpSp>
        <p:nvGrpSpPr>
          <p:cNvPr id="844" name="Google Shape;844;p59"/>
          <p:cNvGrpSpPr/>
          <p:nvPr/>
        </p:nvGrpSpPr>
        <p:grpSpPr>
          <a:xfrm>
            <a:off x="3408363" y="1708973"/>
            <a:ext cx="338954" cy="407788"/>
            <a:chOff x="3908617" y="2751707"/>
            <a:chExt cx="384302" cy="462345"/>
          </a:xfrm>
        </p:grpSpPr>
        <p:sp>
          <p:nvSpPr>
            <p:cNvPr id="845" name="Google Shape;845;p59"/>
            <p:cNvSpPr/>
            <p:nvPr/>
          </p:nvSpPr>
          <p:spPr>
            <a:xfrm>
              <a:off x="4130438" y="3088412"/>
              <a:ext cx="84650" cy="125640"/>
            </a:xfrm>
            <a:custGeom>
              <a:avLst/>
              <a:gdLst/>
              <a:ahLst/>
              <a:cxnLst/>
              <a:rect l="l" t="t" r="r" b="b"/>
              <a:pathLst>
                <a:path w="1204" h="1787" extrusionOk="0">
                  <a:moveTo>
                    <a:pt x="310" y="1"/>
                  </a:moveTo>
                  <a:cubicBezTo>
                    <a:pt x="191" y="1"/>
                    <a:pt x="96" y="24"/>
                    <a:pt x="1" y="60"/>
                  </a:cubicBezTo>
                  <a:cubicBezTo>
                    <a:pt x="96" y="167"/>
                    <a:pt x="167" y="275"/>
                    <a:pt x="215" y="405"/>
                  </a:cubicBezTo>
                  <a:cubicBezTo>
                    <a:pt x="239" y="394"/>
                    <a:pt x="286" y="394"/>
                    <a:pt x="310" y="394"/>
                  </a:cubicBezTo>
                  <a:cubicBezTo>
                    <a:pt x="596" y="394"/>
                    <a:pt x="822" y="620"/>
                    <a:pt x="822" y="894"/>
                  </a:cubicBezTo>
                  <a:cubicBezTo>
                    <a:pt x="822" y="1179"/>
                    <a:pt x="596" y="1406"/>
                    <a:pt x="310" y="1406"/>
                  </a:cubicBezTo>
                  <a:cubicBezTo>
                    <a:pt x="286" y="1406"/>
                    <a:pt x="239" y="1406"/>
                    <a:pt x="215" y="1394"/>
                  </a:cubicBezTo>
                  <a:cubicBezTo>
                    <a:pt x="155" y="1513"/>
                    <a:pt x="96" y="1632"/>
                    <a:pt x="1" y="1727"/>
                  </a:cubicBezTo>
                  <a:cubicBezTo>
                    <a:pt x="108" y="1775"/>
                    <a:pt x="215" y="1787"/>
                    <a:pt x="310" y="1787"/>
                  </a:cubicBezTo>
                  <a:cubicBezTo>
                    <a:pt x="798" y="1787"/>
                    <a:pt x="1203" y="1394"/>
                    <a:pt x="1203" y="894"/>
                  </a:cubicBezTo>
                  <a:cubicBezTo>
                    <a:pt x="1191" y="405"/>
                    <a:pt x="798"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9"/>
            <p:cNvSpPr/>
            <p:nvPr/>
          </p:nvSpPr>
          <p:spPr>
            <a:xfrm>
              <a:off x="4150547" y="3137839"/>
              <a:ext cx="15116" cy="27701"/>
            </a:xfrm>
            <a:custGeom>
              <a:avLst/>
              <a:gdLst/>
              <a:ahLst/>
              <a:cxnLst/>
              <a:rect l="l" t="t" r="r" b="b"/>
              <a:pathLst>
                <a:path w="215" h="394" extrusionOk="0">
                  <a:moveTo>
                    <a:pt x="0" y="0"/>
                  </a:moveTo>
                  <a:cubicBezTo>
                    <a:pt x="12" y="60"/>
                    <a:pt x="12" y="119"/>
                    <a:pt x="12" y="191"/>
                  </a:cubicBezTo>
                  <a:cubicBezTo>
                    <a:pt x="12" y="250"/>
                    <a:pt x="12" y="334"/>
                    <a:pt x="0" y="393"/>
                  </a:cubicBezTo>
                  <a:lnTo>
                    <a:pt x="12" y="393"/>
                  </a:lnTo>
                  <a:cubicBezTo>
                    <a:pt x="108" y="393"/>
                    <a:pt x="179" y="334"/>
                    <a:pt x="203" y="238"/>
                  </a:cubicBezTo>
                  <a:cubicBezTo>
                    <a:pt x="215" y="155"/>
                    <a:pt x="191" y="60"/>
                    <a:pt x="119" y="36"/>
                  </a:cubicBezTo>
                  <a:cubicBezTo>
                    <a:pt x="84" y="12"/>
                    <a:pt x="48"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9"/>
            <p:cNvSpPr/>
            <p:nvPr/>
          </p:nvSpPr>
          <p:spPr>
            <a:xfrm>
              <a:off x="3908617" y="3088412"/>
              <a:ext cx="84580" cy="125640"/>
            </a:xfrm>
            <a:custGeom>
              <a:avLst/>
              <a:gdLst/>
              <a:ahLst/>
              <a:cxnLst/>
              <a:rect l="l" t="t" r="r" b="b"/>
              <a:pathLst>
                <a:path w="1203" h="1787" extrusionOk="0">
                  <a:moveTo>
                    <a:pt x="893" y="1"/>
                  </a:moveTo>
                  <a:cubicBezTo>
                    <a:pt x="405" y="1"/>
                    <a:pt x="0" y="405"/>
                    <a:pt x="0" y="894"/>
                  </a:cubicBezTo>
                  <a:cubicBezTo>
                    <a:pt x="0" y="1382"/>
                    <a:pt x="405" y="1787"/>
                    <a:pt x="893" y="1787"/>
                  </a:cubicBezTo>
                  <a:cubicBezTo>
                    <a:pt x="1013" y="1787"/>
                    <a:pt x="1120" y="1775"/>
                    <a:pt x="1203" y="1727"/>
                  </a:cubicBezTo>
                  <a:cubicBezTo>
                    <a:pt x="1132" y="1632"/>
                    <a:pt x="1060" y="1513"/>
                    <a:pt x="1001" y="1394"/>
                  </a:cubicBezTo>
                  <a:cubicBezTo>
                    <a:pt x="965" y="1406"/>
                    <a:pt x="929" y="1406"/>
                    <a:pt x="893" y="1406"/>
                  </a:cubicBezTo>
                  <a:cubicBezTo>
                    <a:pt x="608" y="1406"/>
                    <a:pt x="381" y="1179"/>
                    <a:pt x="381" y="894"/>
                  </a:cubicBezTo>
                  <a:cubicBezTo>
                    <a:pt x="381" y="608"/>
                    <a:pt x="608" y="394"/>
                    <a:pt x="893" y="394"/>
                  </a:cubicBezTo>
                  <a:cubicBezTo>
                    <a:pt x="929" y="394"/>
                    <a:pt x="965" y="394"/>
                    <a:pt x="1001" y="405"/>
                  </a:cubicBezTo>
                  <a:cubicBezTo>
                    <a:pt x="1060" y="286"/>
                    <a:pt x="1120" y="167"/>
                    <a:pt x="1203" y="60"/>
                  </a:cubicBezTo>
                  <a:cubicBezTo>
                    <a:pt x="1108" y="13"/>
                    <a:pt x="1001" y="1"/>
                    <a:pt x="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9"/>
            <p:cNvSpPr/>
            <p:nvPr/>
          </p:nvSpPr>
          <p:spPr>
            <a:xfrm>
              <a:off x="3956356" y="3137839"/>
              <a:ext cx="16803" cy="27701"/>
            </a:xfrm>
            <a:custGeom>
              <a:avLst/>
              <a:gdLst/>
              <a:ahLst/>
              <a:cxnLst/>
              <a:rect l="l" t="t" r="r" b="b"/>
              <a:pathLst>
                <a:path w="239" h="394" extrusionOk="0">
                  <a:moveTo>
                    <a:pt x="238" y="0"/>
                  </a:moveTo>
                  <a:cubicBezTo>
                    <a:pt x="203" y="0"/>
                    <a:pt x="143" y="12"/>
                    <a:pt x="95" y="48"/>
                  </a:cubicBezTo>
                  <a:cubicBezTo>
                    <a:pt x="36" y="95"/>
                    <a:pt x="0" y="179"/>
                    <a:pt x="36" y="250"/>
                  </a:cubicBezTo>
                  <a:cubicBezTo>
                    <a:pt x="60" y="334"/>
                    <a:pt x="143" y="393"/>
                    <a:pt x="214" y="393"/>
                  </a:cubicBezTo>
                  <a:lnTo>
                    <a:pt x="226" y="393"/>
                  </a:lnTo>
                  <a:lnTo>
                    <a:pt x="226" y="191"/>
                  </a:lnTo>
                  <a:cubicBezTo>
                    <a:pt x="226" y="131"/>
                    <a:pt x="226" y="6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9"/>
            <p:cNvSpPr/>
            <p:nvPr/>
          </p:nvSpPr>
          <p:spPr>
            <a:xfrm>
              <a:off x="3998189" y="3088412"/>
              <a:ext cx="125640" cy="125640"/>
            </a:xfrm>
            <a:custGeom>
              <a:avLst/>
              <a:gdLst/>
              <a:ahLst/>
              <a:cxnLst/>
              <a:rect l="l" t="t" r="r" b="b"/>
              <a:pathLst>
                <a:path w="1787" h="1787" extrusionOk="0">
                  <a:moveTo>
                    <a:pt x="893" y="394"/>
                  </a:moveTo>
                  <a:cubicBezTo>
                    <a:pt x="1179" y="394"/>
                    <a:pt x="1405" y="620"/>
                    <a:pt x="1405" y="894"/>
                  </a:cubicBezTo>
                  <a:cubicBezTo>
                    <a:pt x="1405" y="1179"/>
                    <a:pt x="1179" y="1406"/>
                    <a:pt x="893" y="1406"/>
                  </a:cubicBezTo>
                  <a:cubicBezTo>
                    <a:pt x="620" y="1406"/>
                    <a:pt x="393" y="1179"/>
                    <a:pt x="393" y="894"/>
                  </a:cubicBezTo>
                  <a:cubicBezTo>
                    <a:pt x="393" y="620"/>
                    <a:pt x="620" y="394"/>
                    <a:pt x="893" y="394"/>
                  </a:cubicBezTo>
                  <a:close/>
                  <a:moveTo>
                    <a:pt x="893" y="1"/>
                  </a:moveTo>
                  <a:cubicBezTo>
                    <a:pt x="405" y="1"/>
                    <a:pt x="0" y="405"/>
                    <a:pt x="0" y="894"/>
                  </a:cubicBezTo>
                  <a:cubicBezTo>
                    <a:pt x="0" y="1394"/>
                    <a:pt x="405" y="1787"/>
                    <a:pt x="893" y="1787"/>
                  </a:cubicBezTo>
                  <a:cubicBezTo>
                    <a:pt x="1393" y="1787"/>
                    <a:pt x="1786" y="1394"/>
                    <a:pt x="1786" y="894"/>
                  </a:cubicBezTo>
                  <a:cubicBezTo>
                    <a:pt x="1786" y="405"/>
                    <a:pt x="1393" y="1"/>
                    <a:pt x="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9"/>
            <p:cNvSpPr/>
            <p:nvPr/>
          </p:nvSpPr>
          <p:spPr>
            <a:xfrm>
              <a:off x="4046772" y="3138190"/>
              <a:ext cx="29318" cy="27350"/>
            </a:xfrm>
            <a:custGeom>
              <a:avLst/>
              <a:gdLst/>
              <a:ahLst/>
              <a:cxnLst/>
              <a:rect l="l" t="t" r="r" b="b"/>
              <a:pathLst>
                <a:path w="417" h="389" extrusionOk="0">
                  <a:moveTo>
                    <a:pt x="212" y="1"/>
                  </a:moveTo>
                  <a:cubicBezTo>
                    <a:pt x="170" y="1"/>
                    <a:pt x="129" y="16"/>
                    <a:pt x="95" y="43"/>
                  </a:cubicBezTo>
                  <a:cubicBezTo>
                    <a:pt x="24" y="90"/>
                    <a:pt x="0" y="174"/>
                    <a:pt x="24" y="245"/>
                  </a:cubicBezTo>
                  <a:cubicBezTo>
                    <a:pt x="60" y="340"/>
                    <a:pt x="131" y="388"/>
                    <a:pt x="202" y="388"/>
                  </a:cubicBezTo>
                  <a:cubicBezTo>
                    <a:pt x="298" y="388"/>
                    <a:pt x="393" y="305"/>
                    <a:pt x="405" y="233"/>
                  </a:cubicBezTo>
                  <a:cubicBezTo>
                    <a:pt x="417" y="150"/>
                    <a:pt x="393" y="67"/>
                    <a:pt x="310" y="31"/>
                  </a:cubicBezTo>
                  <a:cubicBezTo>
                    <a:pt x="278" y="10"/>
                    <a:pt x="245" y="1"/>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9"/>
            <p:cNvSpPr/>
            <p:nvPr/>
          </p:nvSpPr>
          <p:spPr>
            <a:xfrm>
              <a:off x="4104495" y="2751918"/>
              <a:ext cx="188424" cy="188424"/>
            </a:xfrm>
            <a:custGeom>
              <a:avLst/>
              <a:gdLst/>
              <a:ahLst/>
              <a:cxnLst/>
              <a:rect l="l" t="t" r="r" b="b"/>
              <a:pathLst>
                <a:path w="2680" h="2680" extrusionOk="0">
                  <a:moveTo>
                    <a:pt x="1585" y="677"/>
                  </a:moveTo>
                  <a:cubicBezTo>
                    <a:pt x="1640" y="677"/>
                    <a:pt x="1693" y="698"/>
                    <a:pt x="1727" y="739"/>
                  </a:cubicBezTo>
                  <a:cubicBezTo>
                    <a:pt x="1786" y="822"/>
                    <a:pt x="1763" y="941"/>
                    <a:pt x="1691" y="1000"/>
                  </a:cubicBezTo>
                  <a:lnTo>
                    <a:pt x="1501" y="1143"/>
                  </a:lnTo>
                  <a:lnTo>
                    <a:pt x="1727" y="1143"/>
                  </a:lnTo>
                  <a:cubicBezTo>
                    <a:pt x="1786" y="1143"/>
                    <a:pt x="1822" y="1179"/>
                    <a:pt x="1870" y="1203"/>
                  </a:cubicBezTo>
                  <a:cubicBezTo>
                    <a:pt x="1917" y="1274"/>
                    <a:pt x="1906" y="1381"/>
                    <a:pt x="1834" y="1453"/>
                  </a:cubicBezTo>
                  <a:lnTo>
                    <a:pt x="1251" y="1965"/>
                  </a:lnTo>
                  <a:cubicBezTo>
                    <a:pt x="1215" y="1989"/>
                    <a:pt x="1167" y="2013"/>
                    <a:pt x="1132" y="2013"/>
                  </a:cubicBezTo>
                  <a:cubicBezTo>
                    <a:pt x="1084" y="2013"/>
                    <a:pt x="1024" y="1989"/>
                    <a:pt x="989" y="1953"/>
                  </a:cubicBezTo>
                  <a:cubicBezTo>
                    <a:pt x="929" y="1870"/>
                    <a:pt x="929" y="1751"/>
                    <a:pt x="1013" y="1691"/>
                  </a:cubicBezTo>
                  <a:lnTo>
                    <a:pt x="1227" y="1501"/>
                  </a:lnTo>
                  <a:lnTo>
                    <a:pt x="965" y="1501"/>
                  </a:lnTo>
                  <a:cubicBezTo>
                    <a:pt x="905" y="1501"/>
                    <a:pt x="846" y="1477"/>
                    <a:pt x="810" y="1429"/>
                  </a:cubicBezTo>
                  <a:cubicBezTo>
                    <a:pt x="774" y="1358"/>
                    <a:pt x="786" y="1251"/>
                    <a:pt x="858" y="1191"/>
                  </a:cubicBezTo>
                  <a:lnTo>
                    <a:pt x="1465" y="715"/>
                  </a:lnTo>
                  <a:cubicBezTo>
                    <a:pt x="1501" y="689"/>
                    <a:pt x="1544" y="677"/>
                    <a:pt x="1585" y="677"/>
                  </a:cubicBezTo>
                  <a:close/>
                  <a:moveTo>
                    <a:pt x="1334" y="0"/>
                  </a:moveTo>
                  <a:cubicBezTo>
                    <a:pt x="596" y="0"/>
                    <a:pt x="1" y="596"/>
                    <a:pt x="1" y="1334"/>
                  </a:cubicBezTo>
                  <a:cubicBezTo>
                    <a:pt x="1" y="2084"/>
                    <a:pt x="596" y="2679"/>
                    <a:pt x="1334" y="2679"/>
                  </a:cubicBezTo>
                  <a:cubicBezTo>
                    <a:pt x="2084" y="2679"/>
                    <a:pt x="2679" y="2084"/>
                    <a:pt x="2679" y="1334"/>
                  </a:cubicBezTo>
                  <a:cubicBezTo>
                    <a:pt x="2679" y="596"/>
                    <a:pt x="2084" y="0"/>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9"/>
            <p:cNvSpPr/>
            <p:nvPr/>
          </p:nvSpPr>
          <p:spPr>
            <a:xfrm>
              <a:off x="4030812" y="3007206"/>
              <a:ext cx="61168" cy="59550"/>
            </a:xfrm>
            <a:custGeom>
              <a:avLst/>
              <a:gdLst/>
              <a:ahLst/>
              <a:cxnLst/>
              <a:rect l="l" t="t" r="r" b="b"/>
              <a:pathLst>
                <a:path w="870" h="847" extrusionOk="0">
                  <a:moveTo>
                    <a:pt x="429" y="1"/>
                  </a:moveTo>
                  <a:cubicBezTo>
                    <a:pt x="239" y="203"/>
                    <a:pt x="1" y="525"/>
                    <a:pt x="1" y="715"/>
                  </a:cubicBezTo>
                  <a:cubicBezTo>
                    <a:pt x="1" y="763"/>
                    <a:pt x="1" y="798"/>
                    <a:pt x="13" y="846"/>
                  </a:cubicBezTo>
                  <a:cubicBezTo>
                    <a:pt x="156" y="798"/>
                    <a:pt x="298" y="775"/>
                    <a:pt x="429" y="775"/>
                  </a:cubicBezTo>
                  <a:cubicBezTo>
                    <a:pt x="584" y="775"/>
                    <a:pt x="715" y="798"/>
                    <a:pt x="846" y="846"/>
                  </a:cubicBezTo>
                  <a:cubicBezTo>
                    <a:pt x="870" y="798"/>
                    <a:pt x="870" y="763"/>
                    <a:pt x="870" y="715"/>
                  </a:cubicBezTo>
                  <a:cubicBezTo>
                    <a:pt x="870" y="501"/>
                    <a:pt x="644" y="203"/>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9"/>
            <p:cNvSpPr/>
            <p:nvPr/>
          </p:nvSpPr>
          <p:spPr>
            <a:xfrm>
              <a:off x="3916984" y="2751707"/>
              <a:ext cx="288894" cy="321727"/>
            </a:xfrm>
            <a:custGeom>
              <a:avLst/>
              <a:gdLst/>
              <a:ahLst/>
              <a:cxnLst/>
              <a:rect l="l" t="t" r="r" b="b"/>
              <a:pathLst>
                <a:path w="4109" h="4576" extrusionOk="0">
                  <a:moveTo>
                    <a:pt x="2383" y="0"/>
                  </a:moveTo>
                  <a:cubicBezTo>
                    <a:pt x="2330" y="0"/>
                    <a:pt x="2290" y="23"/>
                    <a:pt x="2251" y="63"/>
                  </a:cubicBezTo>
                  <a:cubicBezTo>
                    <a:pt x="1715" y="599"/>
                    <a:pt x="1501" y="1254"/>
                    <a:pt x="1382" y="1777"/>
                  </a:cubicBezTo>
                  <a:cubicBezTo>
                    <a:pt x="1310" y="1551"/>
                    <a:pt x="1239" y="1361"/>
                    <a:pt x="1179" y="1254"/>
                  </a:cubicBezTo>
                  <a:cubicBezTo>
                    <a:pt x="1144" y="1194"/>
                    <a:pt x="1084" y="1158"/>
                    <a:pt x="1013" y="1158"/>
                  </a:cubicBezTo>
                  <a:cubicBezTo>
                    <a:pt x="941" y="1158"/>
                    <a:pt x="882" y="1194"/>
                    <a:pt x="846" y="1254"/>
                  </a:cubicBezTo>
                  <a:cubicBezTo>
                    <a:pt x="513" y="1777"/>
                    <a:pt x="298" y="2277"/>
                    <a:pt x="179" y="2789"/>
                  </a:cubicBezTo>
                  <a:cubicBezTo>
                    <a:pt x="72" y="3218"/>
                    <a:pt x="1" y="3778"/>
                    <a:pt x="298" y="4313"/>
                  </a:cubicBezTo>
                  <a:cubicBezTo>
                    <a:pt x="310" y="4349"/>
                    <a:pt x="334" y="4361"/>
                    <a:pt x="346" y="4397"/>
                  </a:cubicBezTo>
                  <a:cubicBezTo>
                    <a:pt x="358" y="4409"/>
                    <a:pt x="370" y="4432"/>
                    <a:pt x="393" y="4456"/>
                  </a:cubicBezTo>
                  <a:cubicBezTo>
                    <a:pt x="477" y="4432"/>
                    <a:pt x="584" y="4421"/>
                    <a:pt x="667" y="4421"/>
                  </a:cubicBezTo>
                  <a:cubicBezTo>
                    <a:pt x="882" y="4421"/>
                    <a:pt x="1084" y="4480"/>
                    <a:pt x="1286" y="4575"/>
                  </a:cubicBezTo>
                  <a:cubicBezTo>
                    <a:pt x="1263" y="4492"/>
                    <a:pt x="1251" y="4432"/>
                    <a:pt x="1251" y="4349"/>
                  </a:cubicBezTo>
                  <a:cubicBezTo>
                    <a:pt x="1251" y="3861"/>
                    <a:pt x="1858" y="3278"/>
                    <a:pt x="1941" y="3218"/>
                  </a:cubicBezTo>
                  <a:cubicBezTo>
                    <a:pt x="1977" y="3188"/>
                    <a:pt x="2022" y="3173"/>
                    <a:pt x="2066" y="3173"/>
                  </a:cubicBezTo>
                  <a:cubicBezTo>
                    <a:pt x="2111" y="3173"/>
                    <a:pt x="2156" y="3188"/>
                    <a:pt x="2191" y="3218"/>
                  </a:cubicBezTo>
                  <a:cubicBezTo>
                    <a:pt x="2263" y="3278"/>
                    <a:pt x="2870" y="3861"/>
                    <a:pt x="2870" y="4349"/>
                  </a:cubicBezTo>
                  <a:cubicBezTo>
                    <a:pt x="2870" y="4421"/>
                    <a:pt x="2858" y="4492"/>
                    <a:pt x="2858" y="4575"/>
                  </a:cubicBezTo>
                  <a:cubicBezTo>
                    <a:pt x="3037" y="4468"/>
                    <a:pt x="3239" y="4421"/>
                    <a:pt x="3465" y="4421"/>
                  </a:cubicBezTo>
                  <a:cubicBezTo>
                    <a:pt x="3561" y="4421"/>
                    <a:pt x="3632" y="4432"/>
                    <a:pt x="3727" y="4456"/>
                  </a:cubicBezTo>
                  <a:cubicBezTo>
                    <a:pt x="3739" y="4432"/>
                    <a:pt x="3751" y="4421"/>
                    <a:pt x="3751" y="4397"/>
                  </a:cubicBezTo>
                  <a:cubicBezTo>
                    <a:pt x="4001" y="4004"/>
                    <a:pt x="4108" y="3540"/>
                    <a:pt x="4037" y="3087"/>
                  </a:cubicBezTo>
                  <a:cubicBezTo>
                    <a:pt x="4025" y="3063"/>
                    <a:pt x="4001" y="3063"/>
                    <a:pt x="4001" y="3063"/>
                  </a:cubicBezTo>
                  <a:cubicBezTo>
                    <a:pt x="3049" y="3063"/>
                    <a:pt x="2275" y="2289"/>
                    <a:pt x="2275" y="1337"/>
                  </a:cubicBezTo>
                  <a:cubicBezTo>
                    <a:pt x="2275" y="920"/>
                    <a:pt x="2429" y="551"/>
                    <a:pt x="2668" y="253"/>
                  </a:cubicBezTo>
                  <a:cubicBezTo>
                    <a:pt x="2632" y="206"/>
                    <a:pt x="2608" y="182"/>
                    <a:pt x="2596" y="146"/>
                  </a:cubicBezTo>
                  <a:cubicBezTo>
                    <a:pt x="2537" y="63"/>
                    <a:pt x="2489" y="15"/>
                    <a:pt x="2418" y="3"/>
                  </a:cubicBezTo>
                  <a:cubicBezTo>
                    <a:pt x="2405" y="1"/>
                    <a:pt x="2394" y="0"/>
                    <a:pt x="2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59"/>
          <p:cNvGrpSpPr/>
          <p:nvPr/>
        </p:nvGrpSpPr>
        <p:grpSpPr>
          <a:xfrm>
            <a:off x="5498982" y="1743049"/>
            <a:ext cx="408345" cy="339637"/>
            <a:chOff x="6972423" y="3397345"/>
            <a:chExt cx="462976" cy="385076"/>
          </a:xfrm>
        </p:grpSpPr>
        <p:sp>
          <p:nvSpPr>
            <p:cNvPr id="855" name="Google Shape;855;p59"/>
            <p:cNvSpPr/>
            <p:nvPr/>
          </p:nvSpPr>
          <p:spPr>
            <a:xfrm>
              <a:off x="6972423" y="3603278"/>
              <a:ext cx="288823" cy="179144"/>
            </a:xfrm>
            <a:custGeom>
              <a:avLst/>
              <a:gdLst/>
              <a:ahLst/>
              <a:cxnLst/>
              <a:rect l="l" t="t" r="r" b="b"/>
              <a:pathLst>
                <a:path w="4108" h="2548" extrusionOk="0">
                  <a:moveTo>
                    <a:pt x="3132" y="1512"/>
                  </a:moveTo>
                  <a:cubicBezTo>
                    <a:pt x="3215" y="1512"/>
                    <a:pt x="3286" y="1560"/>
                    <a:pt x="3322" y="1655"/>
                  </a:cubicBezTo>
                  <a:cubicBezTo>
                    <a:pt x="3346" y="1810"/>
                    <a:pt x="3263" y="1905"/>
                    <a:pt x="3132" y="1905"/>
                  </a:cubicBezTo>
                  <a:lnTo>
                    <a:pt x="1465" y="1905"/>
                  </a:lnTo>
                  <a:cubicBezTo>
                    <a:pt x="1370" y="1905"/>
                    <a:pt x="1298" y="1845"/>
                    <a:pt x="1262" y="1762"/>
                  </a:cubicBezTo>
                  <a:cubicBezTo>
                    <a:pt x="1239" y="1631"/>
                    <a:pt x="1322" y="1512"/>
                    <a:pt x="1465" y="1512"/>
                  </a:cubicBezTo>
                  <a:close/>
                  <a:moveTo>
                    <a:pt x="489" y="0"/>
                  </a:moveTo>
                  <a:cubicBezTo>
                    <a:pt x="250" y="179"/>
                    <a:pt x="96" y="464"/>
                    <a:pt x="36" y="786"/>
                  </a:cubicBezTo>
                  <a:lnTo>
                    <a:pt x="1905" y="786"/>
                  </a:lnTo>
                  <a:cubicBezTo>
                    <a:pt x="1989" y="786"/>
                    <a:pt x="2072" y="845"/>
                    <a:pt x="2096" y="941"/>
                  </a:cubicBezTo>
                  <a:cubicBezTo>
                    <a:pt x="2132" y="1072"/>
                    <a:pt x="2036" y="1191"/>
                    <a:pt x="1905" y="1191"/>
                  </a:cubicBezTo>
                  <a:lnTo>
                    <a:pt x="0" y="1191"/>
                  </a:lnTo>
                  <a:cubicBezTo>
                    <a:pt x="0" y="1941"/>
                    <a:pt x="358" y="2548"/>
                    <a:pt x="1131" y="2548"/>
                  </a:cubicBezTo>
                  <a:lnTo>
                    <a:pt x="4108" y="2548"/>
                  </a:lnTo>
                  <a:cubicBezTo>
                    <a:pt x="3727" y="2203"/>
                    <a:pt x="3453" y="1715"/>
                    <a:pt x="3453" y="1167"/>
                  </a:cubicBezTo>
                  <a:cubicBezTo>
                    <a:pt x="3453" y="1012"/>
                    <a:pt x="3465" y="869"/>
                    <a:pt x="3513" y="714"/>
                  </a:cubicBezTo>
                  <a:lnTo>
                    <a:pt x="3286" y="714"/>
                  </a:lnTo>
                  <a:cubicBezTo>
                    <a:pt x="3191" y="714"/>
                    <a:pt x="3096" y="643"/>
                    <a:pt x="3096" y="536"/>
                  </a:cubicBezTo>
                  <a:cubicBezTo>
                    <a:pt x="3096" y="441"/>
                    <a:pt x="3191" y="345"/>
                    <a:pt x="3286" y="345"/>
                  </a:cubicBezTo>
                  <a:lnTo>
                    <a:pt x="3679" y="345"/>
                  </a:lnTo>
                  <a:cubicBezTo>
                    <a:pt x="3751" y="226"/>
                    <a:pt x="3822" y="107"/>
                    <a:pt x="3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9"/>
            <p:cNvSpPr/>
            <p:nvPr/>
          </p:nvSpPr>
          <p:spPr>
            <a:xfrm>
              <a:off x="7314822" y="3661844"/>
              <a:ext cx="47739" cy="48582"/>
            </a:xfrm>
            <a:custGeom>
              <a:avLst/>
              <a:gdLst/>
              <a:ahLst/>
              <a:cxnLst/>
              <a:rect l="l" t="t" r="r" b="b"/>
              <a:pathLst>
                <a:path w="679" h="691" extrusionOk="0">
                  <a:moveTo>
                    <a:pt x="345" y="0"/>
                  </a:moveTo>
                  <a:cubicBezTo>
                    <a:pt x="167" y="0"/>
                    <a:pt x="12" y="155"/>
                    <a:pt x="0" y="346"/>
                  </a:cubicBezTo>
                  <a:cubicBezTo>
                    <a:pt x="0" y="536"/>
                    <a:pt x="143" y="691"/>
                    <a:pt x="345" y="691"/>
                  </a:cubicBezTo>
                  <a:cubicBezTo>
                    <a:pt x="536" y="691"/>
                    <a:pt x="679" y="536"/>
                    <a:pt x="679" y="346"/>
                  </a:cubicBezTo>
                  <a:cubicBezTo>
                    <a:pt x="679" y="155"/>
                    <a:pt x="536"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9"/>
            <p:cNvSpPr/>
            <p:nvPr/>
          </p:nvSpPr>
          <p:spPr>
            <a:xfrm>
              <a:off x="7242827" y="3603278"/>
              <a:ext cx="192572" cy="179144"/>
            </a:xfrm>
            <a:custGeom>
              <a:avLst/>
              <a:gdLst/>
              <a:ahLst/>
              <a:cxnLst/>
              <a:rect l="l" t="t" r="r" b="b"/>
              <a:pathLst>
                <a:path w="2739" h="2548" extrusionOk="0">
                  <a:moveTo>
                    <a:pt x="1369" y="441"/>
                  </a:moveTo>
                  <a:cubicBezTo>
                    <a:pt x="1762" y="441"/>
                    <a:pt x="2096" y="762"/>
                    <a:pt x="2096" y="1167"/>
                  </a:cubicBezTo>
                  <a:cubicBezTo>
                    <a:pt x="2096" y="1572"/>
                    <a:pt x="1762" y="1893"/>
                    <a:pt x="1369" y="1893"/>
                  </a:cubicBezTo>
                  <a:cubicBezTo>
                    <a:pt x="964" y="1893"/>
                    <a:pt x="631" y="1572"/>
                    <a:pt x="631" y="1167"/>
                  </a:cubicBezTo>
                  <a:cubicBezTo>
                    <a:pt x="631" y="762"/>
                    <a:pt x="964" y="441"/>
                    <a:pt x="1369" y="441"/>
                  </a:cubicBezTo>
                  <a:close/>
                  <a:moveTo>
                    <a:pt x="667" y="0"/>
                  </a:moveTo>
                  <a:cubicBezTo>
                    <a:pt x="262" y="238"/>
                    <a:pt x="0" y="679"/>
                    <a:pt x="0" y="1179"/>
                  </a:cubicBezTo>
                  <a:cubicBezTo>
                    <a:pt x="0" y="1941"/>
                    <a:pt x="607" y="2548"/>
                    <a:pt x="1369" y="2548"/>
                  </a:cubicBezTo>
                  <a:cubicBezTo>
                    <a:pt x="2119" y="2548"/>
                    <a:pt x="2739" y="1941"/>
                    <a:pt x="2739" y="1179"/>
                  </a:cubicBezTo>
                  <a:cubicBezTo>
                    <a:pt x="2739" y="679"/>
                    <a:pt x="2465" y="238"/>
                    <a:pt x="2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9"/>
            <p:cNvSpPr/>
            <p:nvPr/>
          </p:nvSpPr>
          <p:spPr>
            <a:xfrm>
              <a:off x="7147349" y="3398119"/>
              <a:ext cx="288050" cy="179214"/>
            </a:xfrm>
            <a:custGeom>
              <a:avLst/>
              <a:gdLst/>
              <a:ahLst/>
              <a:cxnLst/>
              <a:rect l="l" t="t" r="r" b="b"/>
              <a:pathLst>
                <a:path w="4097" h="2549" extrusionOk="0">
                  <a:moveTo>
                    <a:pt x="2632" y="1715"/>
                  </a:moveTo>
                  <a:cubicBezTo>
                    <a:pt x="2751" y="1715"/>
                    <a:pt x="2858" y="1835"/>
                    <a:pt x="2823" y="1966"/>
                  </a:cubicBezTo>
                  <a:cubicBezTo>
                    <a:pt x="2811" y="2061"/>
                    <a:pt x="2727" y="2120"/>
                    <a:pt x="2632" y="2120"/>
                  </a:cubicBezTo>
                  <a:lnTo>
                    <a:pt x="965" y="2120"/>
                  </a:lnTo>
                  <a:cubicBezTo>
                    <a:pt x="882" y="2120"/>
                    <a:pt x="787" y="2061"/>
                    <a:pt x="775" y="1966"/>
                  </a:cubicBezTo>
                  <a:cubicBezTo>
                    <a:pt x="739" y="1835"/>
                    <a:pt x="834" y="1715"/>
                    <a:pt x="965" y="1715"/>
                  </a:cubicBezTo>
                  <a:close/>
                  <a:moveTo>
                    <a:pt x="1" y="1"/>
                  </a:moveTo>
                  <a:cubicBezTo>
                    <a:pt x="167" y="156"/>
                    <a:pt x="310" y="334"/>
                    <a:pt x="429" y="537"/>
                  </a:cubicBezTo>
                  <a:lnTo>
                    <a:pt x="822" y="537"/>
                  </a:lnTo>
                  <a:cubicBezTo>
                    <a:pt x="906" y="537"/>
                    <a:pt x="977" y="596"/>
                    <a:pt x="1013" y="692"/>
                  </a:cubicBezTo>
                  <a:cubicBezTo>
                    <a:pt x="1037" y="823"/>
                    <a:pt x="953" y="942"/>
                    <a:pt x="822" y="942"/>
                  </a:cubicBezTo>
                  <a:lnTo>
                    <a:pt x="584" y="942"/>
                  </a:lnTo>
                  <a:cubicBezTo>
                    <a:pt x="608" y="1096"/>
                    <a:pt x="644" y="1239"/>
                    <a:pt x="644" y="1394"/>
                  </a:cubicBezTo>
                  <a:cubicBezTo>
                    <a:pt x="644" y="1835"/>
                    <a:pt x="477" y="2239"/>
                    <a:pt x="191" y="2549"/>
                  </a:cubicBezTo>
                  <a:lnTo>
                    <a:pt x="3620" y="2549"/>
                  </a:lnTo>
                  <a:cubicBezTo>
                    <a:pt x="3942" y="2311"/>
                    <a:pt x="4097" y="1882"/>
                    <a:pt x="4097" y="1394"/>
                  </a:cubicBezTo>
                  <a:lnTo>
                    <a:pt x="2192" y="1394"/>
                  </a:lnTo>
                  <a:cubicBezTo>
                    <a:pt x="2096" y="1394"/>
                    <a:pt x="2025" y="1334"/>
                    <a:pt x="1989" y="1239"/>
                  </a:cubicBezTo>
                  <a:cubicBezTo>
                    <a:pt x="1965" y="1108"/>
                    <a:pt x="2049" y="989"/>
                    <a:pt x="2192" y="989"/>
                  </a:cubicBezTo>
                  <a:lnTo>
                    <a:pt x="4061" y="989"/>
                  </a:lnTo>
                  <a:cubicBezTo>
                    <a:pt x="3954" y="418"/>
                    <a:pt x="3596" y="1"/>
                    <a:pt x="2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9"/>
            <p:cNvSpPr/>
            <p:nvPr/>
          </p:nvSpPr>
          <p:spPr>
            <a:xfrm>
              <a:off x="7044418" y="3469341"/>
              <a:ext cx="48582" cy="48582"/>
            </a:xfrm>
            <a:custGeom>
              <a:avLst/>
              <a:gdLst/>
              <a:ahLst/>
              <a:cxnLst/>
              <a:rect l="l" t="t" r="r" b="b"/>
              <a:pathLst>
                <a:path w="691" h="691" extrusionOk="0">
                  <a:moveTo>
                    <a:pt x="346" y="0"/>
                  </a:moveTo>
                  <a:cubicBezTo>
                    <a:pt x="155" y="0"/>
                    <a:pt x="0" y="155"/>
                    <a:pt x="0" y="345"/>
                  </a:cubicBezTo>
                  <a:cubicBezTo>
                    <a:pt x="0" y="536"/>
                    <a:pt x="155" y="691"/>
                    <a:pt x="346" y="691"/>
                  </a:cubicBezTo>
                  <a:cubicBezTo>
                    <a:pt x="536" y="691"/>
                    <a:pt x="691" y="536"/>
                    <a:pt x="691" y="345"/>
                  </a:cubicBezTo>
                  <a:cubicBezTo>
                    <a:pt x="691" y="167"/>
                    <a:pt x="536" y="12"/>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9"/>
            <p:cNvSpPr/>
            <p:nvPr/>
          </p:nvSpPr>
          <p:spPr>
            <a:xfrm>
              <a:off x="6972423" y="3397345"/>
              <a:ext cx="192572" cy="177526"/>
            </a:xfrm>
            <a:custGeom>
              <a:avLst/>
              <a:gdLst/>
              <a:ahLst/>
              <a:cxnLst/>
              <a:rect l="l" t="t" r="r" b="b"/>
              <a:pathLst>
                <a:path w="2739" h="2525" extrusionOk="0">
                  <a:moveTo>
                    <a:pt x="1370" y="655"/>
                  </a:moveTo>
                  <a:cubicBezTo>
                    <a:pt x="1774" y="655"/>
                    <a:pt x="2096" y="988"/>
                    <a:pt x="2096" y="1381"/>
                  </a:cubicBezTo>
                  <a:cubicBezTo>
                    <a:pt x="2096" y="1786"/>
                    <a:pt x="1774" y="2107"/>
                    <a:pt x="1370" y="2107"/>
                  </a:cubicBezTo>
                  <a:cubicBezTo>
                    <a:pt x="965" y="2107"/>
                    <a:pt x="643" y="1786"/>
                    <a:pt x="643" y="1381"/>
                  </a:cubicBezTo>
                  <a:cubicBezTo>
                    <a:pt x="655" y="988"/>
                    <a:pt x="965" y="655"/>
                    <a:pt x="1370" y="655"/>
                  </a:cubicBezTo>
                  <a:close/>
                  <a:moveTo>
                    <a:pt x="1370" y="0"/>
                  </a:moveTo>
                  <a:cubicBezTo>
                    <a:pt x="608" y="0"/>
                    <a:pt x="0" y="607"/>
                    <a:pt x="0" y="1369"/>
                  </a:cubicBezTo>
                  <a:cubicBezTo>
                    <a:pt x="0" y="1857"/>
                    <a:pt x="274" y="2298"/>
                    <a:pt x="655" y="2524"/>
                  </a:cubicBezTo>
                  <a:lnTo>
                    <a:pt x="2084" y="2524"/>
                  </a:lnTo>
                  <a:cubicBezTo>
                    <a:pt x="2477" y="2286"/>
                    <a:pt x="2739" y="1857"/>
                    <a:pt x="2739" y="1369"/>
                  </a:cubicBezTo>
                  <a:cubicBezTo>
                    <a:pt x="2739" y="607"/>
                    <a:pt x="2132"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59"/>
          <p:cNvGrpSpPr/>
          <p:nvPr/>
        </p:nvGrpSpPr>
        <p:grpSpPr>
          <a:xfrm>
            <a:off x="7609402" y="1709035"/>
            <a:ext cx="413492" cy="407663"/>
            <a:chOff x="6368057" y="3390596"/>
            <a:chExt cx="468812" cy="462203"/>
          </a:xfrm>
        </p:grpSpPr>
        <p:sp>
          <p:nvSpPr>
            <p:cNvPr id="862" name="Google Shape;862;p59"/>
            <p:cNvSpPr/>
            <p:nvPr/>
          </p:nvSpPr>
          <p:spPr>
            <a:xfrm>
              <a:off x="6546357" y="3390596"/>
              <a:ext cx="287136" cy="103071"/>
            </a:xfrm>
            <a:custGeom>
              <a:avLst/>
              <a:gdLst/>
              <a:ahLst/>
              <a:cxnLst/>
              <a:rect l="l" t="t" r="r" b="b"/>
              <a:pathLst>
                <a:path w="4084" h="1466" extrusionOk="0">
                  <a:moveTo>
                    <a:pt x="3370" y="1"/>
                  </a:moveTo>
                  <a:cubicBezTo>
                    <a:pt x="3108" y="1"/>
                    <a:pt x="2893" y="120"/>
                    <a:pt x="2750" y="346"/>
                  </a:cubicBezTo>
                  <a:cubicBezTo>
                    <a:pt x="2691" y="441"/>
                    <a:pt x="2727" y="560"/>
                    <a:pt x="2810" y="620"/>
                  </a:cubicBezTo>
                  <a:cubicBezTo>
                    <a:pt x="2842" y="640"/>
                    <a:pt x="2878" y="650"/>
                    <a:pt x="2913" y="650"/>
                  </a:cubicBezTo>
                  <a:cubicBezTo>
                    <a:pt x="2980" y="650"/>
                    <a:pt x="3045" y="615"/>
                    <a:pt x="3084" y="560"/>
                  </a:cubicBezTo>
                  <a:cubicBezTo>
                    <a:pt x="3143" y="453"/>
                    <a:pt x="3250" y="394"/>
                    <a:pt x="3370" y="394"/>
                  </a:cubicBezTo>
                  <a:cubicBezTo>
                    <a:pt x="3548" y="394"/>
                    <a:pt x="3691" y="537"/>
                    <a:pt x="3691" y="739"/>
                  </a:cubicBezTo>
                  <a:cubicBezTo>
                    <a:pt x="3691" y="930"/>
                    <a:pt x="3548" y="1084"/>
                    <a:pt x="3370" y="1084"/>
                  </a:cubicBezTo>
                  <a:lnTo>
                    <a:pt x="226" y="1084"/>
                  </a:lnTo>
                  <a:cubicBezTo>
                    <a:pt x="95" y="1084"/>
                    <a:pt x="0" y="1180"/>
                    <a:pt x="36" y="1322"/>
                  </a:cubicBezTo>
                  <a:cubicBezTo>
                    <a:pt x="48" y="1406"/>
                    <a:pt x="143" y="1465"/>
                    <a:pt x="226" y="1465"/>
                  </a:cubicBezTo>
                  <a:lnTo>
                    <a:pt x="3358" y="1465"/>
                  </a:lnTo>
                  <a:cubicBezTo>
                    <a:pt x="3751" y="1465"/>
                    <a:pt x="4072" y="1132"/>
                    <a:pt x="4084" y="739"/>
                  </a:cubicBezTo>
                  <a:cubicBezTo>
                    <a:pt x="4084" y="334"/>
                    <a:pt x="3762" y="1"/>
                    <a:pt x="3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9"/>
            <p:cNvSpPr/>
            <p:nvPr/>
          </p:nvSpPr>
          <p:spPr>
            <a:xfrm>
              <a:off x="6368057" y="3573959"/>
              <a:ext cx="307244" cy="100540"/>
            </a:xfrm>
            <a:custGeom>
              <a:avLst/>
              <a:gdLst/>
              <a:ahLst/>
              <a:cxnLst/>
              <a:rect l="l" t="t" r="r" b="b"/>
              <a:pathLst>
                <a:path w="4370" h="1430" extrusionOk="0">
                  <a:moveTo>
                    <a:pt x="214" y="0"/>
                  </a:moveTo>
                  <a:cubicBezTo>
                    <a:pt x="83" y="0"/>
                    <a:pt x="0" y="107"/>
                    <a:pt x="24" y="238"/>
                  </a:cubicBezTo>
                  <a:cubicBezTo>
                    <a:pt x="36" y="334"/>
                    <a:pt x="131" y="393"/>
                    <a:pt x="214" y="393"/>
                  </a:cubicBezTo>
                  <a:lnTo>
                    <a:pt x="3655" y="393"/>
                  </a:lnTo>
                  <a:cubicBezTo>
                    <a:pt x="3846" y="393"/>
                    <a:pt x="4001" y="560"/>
                    <a:pt x="3965" y="750"/>
                  </a:cubicBezTo>
                  <a:cubicBezTo>
                    <a:pt x="3953" y="893"/>
                    <a:pt x="3846" y="1012"/>
                    <a:pt x="3703" y="1036"/>
                  </a:cubicBezTo>
                  <a:cubicBezTo>
                    <a:pt x="3693" y="1037"/>
                    <a:pt x="3683" y="1038"/>
                    <a:pt x="3673" y="1038"/>
                  </a:cubicBezTo>
                  <a:cubicBezTo>
                    <a:pt x="3564" y="1038"/>
                    <a:pt x="3460" y="979"/>
                    <a:pt x="3405" y="881"/>
                  </a:cubicBezTo>
                  <a:cubicBezTo>
                    <a:pt x="3373" y="824"/>
                    <a:pt x="3310" y="790"/>
                    <a:pt x="3245" y="790"/>
                  </a:cubicBezTo>
                  <a:cubicBezTo>
                    <a:pt x="3190" y="790"/>
                    <a:pt x="3134" y="815"/>
                    <a:pt x="3096" y="869"/>
                  </a:cubicBezTo>
                  <a:cubicBezTo>
                    <a:pt x="3036" y="929"/>
                    <a:pt x="3036" y="1012"/>
                    <a:pt x="3072" y="1084"/>
                  </a:cubicBezTo>
                  <a:cubicBezTo>
                    <a:pt x="3215" y="1310"/>
                    <a:pt x="3429" y="1429"/>
                    <a:pt x="3667" y="1429"/>
                  </a:cubicBezTo>
                  <a:cubicBezTo>
                    <a:pt x="4060" y="1429"/>
                    <a:pt x="4370" y="1108"/>
                    <a:pt x="4358" y="715"/>
                  </a:cubicBezTo>
                  <a:cubicBezTo>
                    <a:pt x="4358" y="322"/>
                    <a:pt x="4036" y="0"/>
                    <a:pt x="3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9"/>
            <p:cNvSpPr/>
            <p:nvPr/>
          </p:nvSpPr>
          <p:spPr>
            <a:xfrm>
              <a:off x="6682755" y="3661001"/>
              <a:ext cx="154114" cy="28545"/>
            </a:xfrm>
            <a:custGeom>
              <a:avLst/>
              <a:gdLst/>
              <a:ahLst/>
              <a:cxnLst/>
              <a:rect l="l" t="t" r="r" b="b"/>
              <a:pathLst>
                <a:path w="2192" h="406" extrusionOk="0">
                  <a:moveTo>
                    <a:pt x="227" y="1"/>
                  </a:moveTo>
                  <a:cubicBezTo>
                    <a:pt x="84" y="1"/>
                    <a:pt x="1" y="120"/>
                    <a:pt x="25" y="251"/>
                  </a:cubicBezTo>
                  <a:cubicBezTo>
                    <a:pt x="48" y="346"/>
                    <a:pt x="132" y="405"/>
                    <a:pt x="227" y="405"/>
                  </a:cubicBezTo>
                  <a:lnTo>
                    <a:pt x="1965" y="405"/>
                  </a:lnTo>
                  <a:cubicBezTo>
                    <a:pt x="2096" y="405"/>
                    <a:pt x="2192" y="298"/>
                    <a:pt x="2156" y="155"/>
                  </a:cubicBezTo>
                  <a:cubicBezTo>
                    <a:pt x="2144" y="60"/>
                    <a:pt x="2049" y="1"/>
                    <a:pt x="1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9"/>
            <p:cNvSpPr/>
            <p:nvPr/>
          </p:nvSpPr>
          <p:spPr>
            <a:xfrm>
              <a:off x="6543826" y="3519541"/>
              <a:ext cx="289667" cy="100540"/>
            </a:xfrm>
            <a:custGeom>
              <a:avLst/>
              <a:gdLst/>
              <a:ahLst/>
              <a:cxnLst/>
              <a:rect l="l" t="t" r="r" b="b"/>
              <a:pathLst>
                <a:path w="4120" h="1430" extrusionOk="0">
                  <a:moveTo>
                    <a:pt x="250" y="0"/>
                  </a:moveTo>
                  <a:cubicBezTo>
                    <a:pt x="96" y="0"/>
                    <a:pt x="0" y="179"/>
                    <a:pt x="119" y="346"/>
                  </a:cubicBezTo>
                  <a:cubicBezTo>
                    <a:pt x="143" y="369"/>
                    <a:pt x="179" y="393"/>
                    <a:pt x="215" y="393"/>
                  </a:cubicBezTo>
                  <a:lnTo>
                    <a:pt x="3477" y="393"/>
                  </a:lnTo>
                  <a:cubicBezTo>
                    <a:pt x="3537" y="393"/>
                    <a:pt x="3596" y="417"/>
                    <a:pt x="3644" y="465"/>
                  </a:cubicBezTo>
                  <a:cubicBezTo>
                    <a:pt x="3846" y="727"/>
                    <a:pt x="3667" y="1024"/>
                    <a:pt x="3417" y="1024"/>
                  </a:cubicBezTo>
                  <a:cubicBezTo>
                    <a:pt x="3298" y="1024"/>
                    <a:pt x="3191" y="953"/>
                    <a:pt x="3132" y="846"/>
                  </a:cubicBezTo>
                  <a:cubicBezTo>
                    <a:pt x="3120" y="822"/>
                    <a:pt x="3096" y="786"/>
                    <a:pt x="3048" y="786"/>
                  </a:cubicBezTo>
                  <a:cubicBezTo>
                    <a:pt x="3036" y="785"/>
                    <a:pt x="3024" y="784"/>
                    <a:pt x="3012" y="784"/>
                  </a:cubicBezTo>
                  <a:cubicBezTo>
                    <a:pt x="2824" y="784"/>
                    <a:pt x="2744" y="960"/>
                    <a:pt x="2822" y="1084"/>
                  </a:cubicBezTo>
                  <a:cubicBezTo>
                    <a:pt x="2953" y="1310"/>
                    <a:pt x="3179" y="1429"/>
                    <a:pt x="3417" y="1429"/>
                  </a:cubicBezTo>
                  <a:cubicBezTo>
                    <a:pt x="3810" y="1429"/>
                    <a:pt x="4120" y="1120"/>
                    <a:pt x="4120" y="715"/>
                  </a:cubicBezTo>
                  <a:cubicBezTo>
                    <a:pt x="4120" y="310"/>
                    <a:pt x="3810" y="0"/>
                    <a:pt x="3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9"/>
            <p:cNvSpPr/>
            <p:nvPr/>
          </p:nvSpPr>
          <p:spPr>
            <a:xfrm>
              <a:off x="6705394" y="3715419"/>
              <a:ext cx="131475" cy="28545"/>
            </a:xfrm>
            <a:custGeom>
              <a:avLst/>
              <a:gdLst/>
              <a:ahLst/>
              <a:cxnLst/>
              <a:rect l="l" t="t" r="r" b="b"/>
              <a:pathLst>
                <a:path w="1870" h="406" extrusionOk="0">
                  <a:moveTo>
                    <a:pt x="226" y="0"/>
                  </a:moveTo>
                  <a:cubicBezTo>
                    <a:pt x="96" y="0"/>
                    <a:pt x="0" y="120"/>
                    <a:pt x="36" y="250"/>
                  </a:cubicBezTo>
                  <a:cubicBezTo>
                    <a:pt x="48" y="346"/>
                    <a:pt x="143" y="405"/>
                    <a:pt x="226" y="405"/>
                  </a:cubicBezTo>
                  <a:lnTo>
                    <a:pt x="1643" y="405"/>
                  </a:lnTo>
                  <a:cubicBezTo>
                    <a:pt x="1762" y="405"/>
                    <a:pt x="1870" y="286"/>
                    <a:pt x="1834" y="155"/>
                  </a:cubicBezTo>
                  <a:cubicBezTo>
                    <a:pt x="1822" y="60"/>
                    <a:pt x="1727" y="0"/>
                    <a:pt x="1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9"/>
            <p:cNvSpPr/>
            <p:nvPr/>
          </p:nvSpPr>
          <p:spPr>
            <a:xfrm>
              <a:off x="6369674" y="3410704"/>
              <a:ext cx="274691" cy="27701"/>
            </a:xfrm>
            <a:custGeom>
              <a:avLst/>
              <a:gdLst/>
              <a:ahLst/>
              <a:cxnLst/>
              <a:rect l="l" t="t" r="r" b="b"/>
              <a:pathLst>
                <a:path w="3907" h="394" extrusionOk="0">
                  <a:moveTo>
                    <a:pt x="227" y="1"/>
                  </a:moveTo>
                  <a:cubicBezTo>
                    <a:pt x="96" y="1"/>
                    <a:pt x="1" y="108"/>
                    <a:pt x="37" y="239"/>
                  </a:cubicBezTo>
                  <a:cubicBezTo>
                    <a:pt x="48" y="334"/>
                    <a:pt x="132" y="393"/>
                    <a:pt x="227" y="393"/>
                  </a:cubicBezTo>
                  <a:lnTo>
                    <a:pt x="3692" y="393"/>
                  </a:lnTo>
                  <a:cubicBezTo>
                    <a:pt x="3811" y="393"/>
                    <a:pt x="3906" y="274"/>
                    <a:pt x="3882" y="155"/>
                  </a:cubicBezTo>
                  <a:cubicBezTo>
                    <a:pt x="3870" y="60"/>
                    <a:pt x="3787" y="1"/>
                    <a:pt x="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9"/>
            <p:cNvSpPr/>
            <p:nvPr/>
          </p:nvSpPr>
          <p:spPr>
            <a:xfrm>
              <a:off x="6368830" y="3490222"/>
              <a:ext cx="162481" cy="28545"/>
            </a:xfrm>
            <a:custGeom>
              <a:avLst/>
              <a:gdLst/>
              <a:ahLst/>
              <a:cxnLst/>
              <a:rect l="l" t="t" r="r" b="b"/>
              <a:pathLst>
                <a:path w="2311" h="406" extrusionOk="0">
                  <a:moveTo>
                    <a:pt x="227" y="1"/>
                  </a:moveTo>
                  <a:cubicBezTo>
                    <a:pt x="84" y="1"/>
                    <a:pt x="1" y="120"/>
                    <a:pt x="25" y="263"/>
                  </a:cubicBezTo>
                  <a:cubicBezTo>
                    <a:pt x="49" y="346"/>
                    <a:pt x="132" y="405"/>
                    <a:pt x="227" y="405"/>
                  </a:cubicBezTo>
                  <a:lnTo>
                    <a:pt x="2085" y="405"/>
                  </a:lnTo>
                  <a:cubicBezTo>
                    <a:pt x="2204" y="405"/>
                    <a:pt x="2311" y="286"/>
                    <a:pt x="2275" y="155"/>
                  </a:cubicBezTo>
                  <a:cubicBezTo>
                    <a:pt x="2263" y="60"/>
                    <a:pt x="2168"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9"/>
            <p:cNvSpPr/>
            <p:nvPr/>
          </p:nvSpPr>
          <p:spPr>
            <a:xfrm>
              <a:off x="6646757" y="3714786"/>
              <a:ext cx="29389" cy="26647"/>
            </a:xfrm>
            <a:custGeom>
              <a:avLst/>
              <a:gdLst/>
              <a:ahLst/>
              <a:cxnLst/>
              <a:rect l="l" t="t" r="r" b="b"/>
              <a:pathLst>
                <a:path w="418" h="379" extrusionOk="0">
                  <a:moveTo>
                    <a:pt x="225" y="1"/>
                  </a:moveTo>
                  <a:cubicBezTo>
                    <a:pt x="177" y="1"/>
                    <a:pt x="132" y="16"/>
                    <a:pt x="96" y="45"/>
                  </a:cubicBezTo>
                  <a:cubicBezTo>
                    <a:pt x="37" y="81"/>
                    <a:pt x="1" y="176"/>
                    <a:pt x="37" y="248"/>
                  </a:cubicBezTo>
                  <a:cubicBezTo>
                    <a:pt x="60" y="319"/>
                    <a:pt x="144" y="379"/>
                    <a:pt x="215" y="379"/>
                  </a:cubicBezTo>
                  <a:cubicBezTo>
                    <a:pt x="298" y="379"/>
                    <a:pt x="394" y="319"/>
                    <a:pt x="406" y="236"/>
                  </a:cubicBezTo>
                  <a:cubicBezTo>
                    <a:pt x="418" y="140"/>
                    <a:pt x="394" y="69"/>
                    <a:pt x="322" y="21"/>
                  </a:cubicBezTo>
                  <a:cubicBezTo>
                    <a:pt x="289" y="7"/>
                    <a:pt x="257" y="1"/>
                    <a:pt x="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9"/>
            <p:cNvSpPr/>
            <p:nvPr/>
          </p:nvSpPr>
          <p:spPr>
            <a:xfrm>
              <a:off x="6372205" y="3656009"/>
              <a:ext cx="374247" cy="196791"/>
            </a:xfrm>
            <a:custGeom>
              <a:avLst/>
              <a:gdLst/>
              <a:ahLst/>
              <a:cxnLst/>
              <a:rect l="l" t="t" r="r" b="b"/>
              <a:pathLst>
                <a:path w="5323" h="2799" extrusionOk="0">
                  <a:moveTo>
                    <a:pt x="1" y="0"/>
                  </a:moveTo>
                  <a:lnTo>
                    <a:pt x="1" y="1155"/>
                  </a:lnTo>
                  <a:lnTo>
                    <a:pt x="679" y="1155"/>
                  </a:lnTo>
                  <a:lnTo>
                    <a:pt x="2084" y="2536"/>
                  </a:lnTo>
                  <a:cubicBezTo>
                    <a:pt x="2239" y="2703"/>
                    <a:pt x="2453" y="2798"/>
                    <a:pt x="2691" y="2798"/>
                  </a:cubicBezTo>
                  <a:lnTo>
                    <a:pt x="4930" y="2798"/>
                  </a:lnTo>
                  <a:cubicBezTo>
                    <a:pt x="5144" y="2798"/>
                    <a:pt x="5311" y="2631"/>
                    <a:pt x="5311" y="2417"/>
                  </a:cubicBezTo>
                  <a:cubicBezTo>
                    <a:pt x="5323" y="2227"/>
                    <a:pt x="5156" y="2048"/>
                    <a:pt x="4954" y="2048"/>
                  </a:cubicBezTo>
                  <a:lnTo>
                    <a:pt x="3275" y="2048"/>
                  </a:lnTo>
                  <a:cubicBezTo>
                    <a:pt x="3180" y="2096"/>
                    <a:pt x="3072" y="2108"/>
                    <a:pt x="2977" y="2108"/>
                  </a:cubicBezTo>
                  <a:cubicBezTo>
                    <a:pt x="2763" y="2108"/>
                    <a:pt x="2572" y="2036"/>
                    <a:pt x="2418" y="1869"/>
                  </a:cubicBezTo>
                  <a:lnTo>
                    <a:pt x="1917" y="1369"/>
                  </a:lnTo>
                  <a:cubicBezTo>
                    <a:pt x="1846" y="1286"/>
                    <a:pt x="1846" y="1167"/>
                    <a:pt x="1917" y="1095"/>
                  </a:cubicBezTo>
                  <a:cubicBezTo>
                    <a:pt x="1953" y="1060"/>
                    <a:pt x="2001" y="1042"/>
                    <a:pt x="2048" y="1042"/>
                  </a:cubicBezTo>
                  <a:cubicBezTo>
                    <a:pt x="2096" y="1042"/>
                    <a:pt x="2144" y="1060"/>
                    <a:pt x="2179" y="1095"/>
                  </a:cubicBezTo>
                  <a:lnTo>
                    <a:pt x="2691" y="1607"/>
                  </a:lnTo>
                  <a:cubicBezTo>
                    <a:pt x="2775" y="1685"/>
                    <a:pt x="2879" y="1724"/>
                    <a:pt x="2980" y="1724"/>
                  </a:cubicBezTo>
                  <a:cubicBezTo>
                    <a:pt x="3081" y="1724"/>
                    <a:pt x="3180" y="1685"/>
                    <a:pt x="3251" y="1607"/>
                  </a:cubicBezTo>
                  <a:cubicBezTo>
                    <a:pt x="3299" y="1560"/>
                    <a:pt x="3299" y="1488"/>
                    <a:pt x="3251" y="1441"/>
                  </a:cubicBezTo>
                  <a:lnTo>
                    <a:pt x="2156" y="333"/>
                  </a:lnTo>
                  <a:cubicBezTo>
                    <a:pt x="1941" y="131"/>
                    <a:pt x="1644" y="0"/>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2"/>
          <p:cNvSpPr txBox="1">
            <a:spLocks noGrp="1"/>
          </p:cNvSpPr>
          <p:nvPr>
            <p:ph type="title"/>
          </p:nvPr>
        </p:nvSpPr>
        <p:spPr>
          <a:xfrm>
            <a:off x="713250" y="469500"/>
            <a:ext cx="7792954" cy="453900"/>
          </a:xfrm>
          <a:prstGeom prst="rect">
            <a:avLst/>
          </a:prstGeom>
        </p:spPr>
        <p:txBody>
          <a:bodyPr spcFirstLastPara="1" wrap="square" lIns="0" tIns="0" rIns="0" bIns="0" anchor="t" anchorCtr="0">
            <a:noAutofit/>
          </a:bodyPr>
          <a:lstStyle/>
          <a:p>
            <a:pPr algn="ctr"/>
            <a:r>
              <a:rPr lang="en"/>
              <a:t>SOCIAL SIGNIFICANCE</a:t>
            </a:r>
            <a:endParaRPr lang="en-US"/>
          </a:p>
        </p:txBody>
      </p:sp>
      <p:sp>
        <p:nvSpPr>
          <p:cNvPr id="906" name="Google Shape;906;p62"/>
          <p:cNvSpPr txBox="1">
            <a:spLocks noGrp="1"/>
          </p:cNvSpPr>
          <p:nvPr>
            <p:ph type="subTitle" idx="1"/>
          </p:nvPr>
        </p:nvSpPr>
        <p:spPr>
          <a:xfrm>
            <a:off x="960662" y="1368915"/>
            <a:ext cx="4900388" cy="2339485"/>
          </a:xfrm>
          <a:prstGeom prst="rect">
            <a:avLst/>
          </a:prstGeom>
        </p:spPr>
        <p:txBody>
          <a:bodyPr spcFirstLastPara="1" wrap="square" lIns="0" tIns="0" rIns="0" bIns="0" anchor="t" anchorCtr="0">
            <a:noAutofit/>
          </a:bodyPr>
          <a:lstStyle/>
          <a:p>
            <a:pPr indent="-330200"/>
            <a:r>
              <a:rPr lang="en" sz="2400" dirty="0"/>
              <a:t>Promotes active cleaning of water in institutions.</a:t>
            </a:r>
          </a:p>
          <a:p>
            <a:pPr indent="-330200"/>
            <a:r>
              <a:rPr lang="en" sz="2400" dirty="0"/>
              <a:t>Decreases the case of water borne diseases.</a:t>
            </a:r>
          </a:p>
          <a:p>
            <a:pPr indent="-330200"/>
            <a:r>
              <a:rPr lang="en" sz="2400" dirty="0"/>
              <a:t>Creates awareness about the importance of clean water.</a:t>
            </a:r>
          </a:p>
          <a:p>
            <a:pPr indent="-330200"/>
            <a:endParaRPr lang="en" sz="2400" dirty="0"/>
          </a:p>
          <a:p>
            <a:pPr lvl="0" indent="-330200" algn="l">
              <a:spcBef>
                <a:spcPts val="0"/>
              </a:spcBef>
              <a:spcAft>
                <a:spcPts val="0"/>
              </a:spcAft>
              <a:buClr>
                <a:schemeClr val="dk1"/>
              </a:buClr>
            </a:pPr>
            <a:endParaRPr lang="en" sz="2400" dirty="0"/>
          </a:p>
        </p:txBody>
      </p:sp>
    </p:spTree>
    <p:extLst>
      <p:ext uri="{BB962C8B-B14F-4D97-AF65-F5344CB8AC3E}">
        <p14:creationId xmlns:p14="http://schemas.microsoft.com/office/powerpoint/2010/main" val="757546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8" name="Google Shape;998;p65"/>
          <p:cNvSpPr txBox="1">
            <a:spLocks noGrp="1"/>
          </p:cNvSpPr>
          <p:nvPr>
            <p:ph type="subTitle" idx="1"/>
          </p:nvPr>
        </p:nvSpPr>
        <p:spPr>
          <a:xfrm>
            <a:off x="1768654" y="2235938"/>
            <a:ext cx="5951400" cy="1293900"/>
          </a:xfrm>
          <a:prstGeom prst="rect">
            <a:avLst/>
          </a:prstGeom>
        </p:spPr>
        <p:txBody>
          <a:bodyPr spcFirstLastPara="1" wrap="square" lIns="0" tIns="0" rIns="0" bIns="0" anchor="t" anchorCtr="0">
            <a:noAutofit/>
          </a:bodyPr>
          <a:lstStyle/>
          <a:p>
            <a:pPr marL="0" indent="0" algn="ctr"/>
            <a:r>
              <a:rPr lang="en" sz="5400"/>
              <a:t>THANK YOU</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p:nvPr/>
        </p:nvSpPr>
        <p:spPr>
          <a:xfrm>
            <a:off x="5640625" y="3133238"/>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1674150" y="31521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674150" y="16077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51150" y="3074770"/>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txBox="1">
            <a:spLocks noGrp="1"/>
          </p:cNvSpPr>
          <p:nvPr>
            <p:ph type="title"/>
          </p:nvPr>
        </p:nvSpPr>
        <p:spPr>
          <a:xfrm>
            <a:off x="738463" y="469500"/>
            <a:ext cx="7692287" cy="655605"/>
          </a:xfrm>
          <a:prstGeom prst="rect">
            <a:avLst/>
          </a:prstGeom>
        </p:spPr>
        <p:txBody>
          <a:bodyPr spcFirstLastPara="1" wrap="square" lIns="0" tIns="0" rIns="0" bIns="0" anchor="t" anchorCtr="0">
            <a:noAutofit/>
          </a:bodyPr>
          <a:lstStyle/>
          <a:p>
            <a:r>
              <a:rPr lang="en" sz="4500" b="1">
                <a:latin typeface="Britannic Bold" panose="020B0903060703020204" pitchFamily="34" charset="0"/>
              </a:rPr>
              <a:t>TABLE OF CONTENTS</a:t>
            </a:r>
            <a:endParaRPr lang="en-US">
              <a:latin typeface="Britannic Bold" panose="020B0903060703020204" pitchFamily="34" charset="0"/>
            </a:endParaRPr>
          </a:p>
        </p:txBody>
      </p:sp>
      <p:sp>
        <p:nvSpPr>
          <p:cNvPr id="318" name="Google Shape;318;p39"/>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Problem vs. solution</a:t>
            </a:r>
            <a:endParaRPr/>
          </a:p>
        </p:txBody>
      </p:sp>
      <p:sp>
        <p:nvSpPr>
          <p:cNvPr id="320" name="Google Shape;320;p39"/>
          <p:cNvSpPr txBox="1">
            <a:spLocks noGrp="1"/>
          </p:cNvSpPr>
          <p:nvPr>
            <p:ph type="title" idx="3"/>
          </p:nvPr>
        </p:nvSpPr>
        <p:spPr>
          <a:xfrm>
            <a:off x="815358" y="16473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21" name="Google Shape;321;p39"/>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Our product</a:t>
            </a:r>
            <a:endParaRPr dirty="0"/>
          </a:p>
        </p:txBody>
      </p:sp>
      <p:sp>
        <p:nvSpPr>
          <p:cNvPr id="323" name="Google Shape;323;p39"/>
          <p:cNvSpPr txBox="1">
            <a:spLocks noGrp="1"/>
          </p:cNvSpPr>
          <p:nvPr>
            <p:ph type="title" idx="6"/>
          </p:nvPr>
        </p:nvSpPr>
        <p:spPr>
          <a:xfrm>
            <a:off x="813816" y="31728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24" name="Google Shape;324;p39"/>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 sz="1800" dirty="0" smtClean="0"/>
              <a:t>Costs and Profit Analysis</a:t>
            </a:r>
            <a:endParaRPr sz="1800" dirty="0"/>
          </a:p>
        </p:txBody>
      </p:sp>
      <p:sp>
        <p:nvSpPr>
          <p:cNvPr id="326" name="Google Shape;326;p39"/>
          <p:cNvSpPr txBox="1">
            <a:spLocks noGrp="1"/>
          </p:cNvSpPr>
          <p:nvPr>
            <p:ph type="title" idx="9"/>
          </p:nvPr>
        </p:nvSpPr>
        <p:spPr>
          <a:xfrm>
            <a:off x="4829393" y="164736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27" name="Google Shape;327;p39"/>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
              <a:t>Business model</a:t>
            </a:r>
            <a:endParaRPr/>
          </a:p>
        </p:txBody>
      </p:sp>
      <p:sp>
        <p:nvSpPr>
          <p:cNvPr id="329" name="Google Shape;329;p39"/>
          <p:cNvSpPr txBox="1">
            <a:spLocks noGrp="1"/>
          </p:cNvSpPr>
          <p:nvPr>
            <p:ph type="title" idx="15"/>
          </p:nvPr>
        </p:nvSpPr>
        <p:spPr>
          <a:xfrm>
            <a:off x="4829393" y="3172856"/>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Problem vs. solution</a:t>
            </a:r>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1920681" y="1341192"/>
            <a:ext cx="4697832"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PROBLEM STATEMENT</a:t>
            </a:r>
            <a:endParaRPr/>
          </a:p>
        </p:txBody>
      </p:sp>
      <p:sp>
        <p:nvSpPr>
          <p:cNvPr id="384" name="Google Shape;384;p44"/>
          <p:cNvSpPr txBox="1">
            <a:spLocks noGrp="1"/>
          </p:cNvSpPr>
          <p:nvPr>
            <p:ph type="subTitle" idx="1"/>
          </p:nvPr>
        </p:nvSpPr>
        <p:spPr>
          <a:xfrm>
            <a:off x="938925" y="1979913"/>
            <a:ext cx="6661345" cy="1777213"/>
          </a:xfrm>
          <a:prstGeom prst="rect">
            <a:avLst/>
          </a:prstGeom>
        </p:spPr>
        <p:txBody>
          <a:bodyPr spcFirstLastPara="1" wrap="square" lIns="0" tIns="0" rIns="0" bIns="0" anchor="t" anchorCtr="0">
            <a:noAutofit/>
          </a:bodyPr>
          <a:lstStyle/>
          <a:p>
            <a:pPr marL="114300" indent="0" algn="ctr" fontAlgn="base"/>
            <a:r>
              <a:rPr lang="en-US">
                <a:solidFill>
                  <a:schemeClr val="tx1">
                    <a:lumMod val="75000"/>
                  </a:schemeClr>
                </a:solidFill>
                <a:latin typeface="Syne" panose="020B0604020202020204" charset="0"/>
              </a:rPr>
              <a:t>In an era where water quality is increasingly under threat from pollution and contamination, ensuring access to clean and safe drinking water has become a paramount concern. Overall, the project aims to address the multifaceted challenges posed by water contamination. By tackling this critical issue, the project seeks to safeguard public health, preserve environmental integrity, and promote the equitable access to clean and safe water for present and future generations.</a:t>
            </a:r>
          </a:p>
          <a:p>
            <a:pPr marL="114300" indent="0" algn="ctr" fontAlgn="base"/>
            <a:endParaRPr lang="en-US">
              <a:solidFill>
                <a:schemeClr val="tx1">
                  <a:lumMod val="75000"/>
                </a:schemeClr>
              </a:solidFill>
              <a:latin typeface="Syne" panose="020B0604020202020204" charset="0"/>
            </a:endParaRPr>
          </a:p>
          <a:p>
            <a:pPr marL="114300" indent="0" algn="ctr" fontAlgn="base"/>
            <a:endParaRPr lang="en-US">
              <a:solidFill>
                <a:schemeClr val="tx1">
                  <a:lumMod val="75000"/>
                </a:schemeClr>
              </a:solidFill>
              <a:latin typeface="Syne" panose="020B0604020202020204" charset="0"/>
            </a:endParaRPr>
          </a:p>
          <a:p>
            <a:pPr marL="114300" indent="0" algn="ctr" fontAlgn="base"/>
            <a:endParaRPr lang="en-US">
              <a:solidFill>
                <a:schemeClr val="tx1">
                  <a:lumMod val="75000"/>
                </a:schemeClr>
              </a:solidFill>
              <a:latin typeface="Syne" panose="020B0604020202020204" charset="0"/>
            </a:endParaRPr>
          </a:p>
          <a:p>
            <a:pPr marL="114300" indent="0" algn="ctr" fontAlgn="base"/>
            <a:endParaRPr lang="en-US" sz="1400">
              <a:solidFill>
                <a:schemeClr val="tx1">
                  <a:lumMod val="75000"/>
                </a:schemeClr>
              </a:solidFill>
              <a:latin typeface="Syne"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title"/>
          </p:nvPr>
        </p:nvSpPr>
        <p:spPr>
          <a:xfrm>
            <a:off x="5093303" y="999069"/>
            <a:ext cx="2310191" cy="40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SOLUTION</a:t>
            </a:r>
            <a:endParaRPr/>
          </a:p>
        </p:txBody>
      </p:sp>
      <p:sp>
        <p:nvSpPr>
          <p:cNvPr id="404" name="Google Shape;404;p46"/>
          <p:cNvSpPr txBox="1">
            <a:spLocks noGrp="1"/>
          </p:cNvSpPr>
          <p:nvPr>
            <p:ph type="subTitle" idx="1"/>
          </p:nvPr>
        </p:nvSpPr>
        <p:spPr>
          <a:xfrm>
            <a:off x="4005943" y="1550706"/>
            <a:ext cx="4484913" cy="2511220"/>
          </a:xfrm>
          <a:prstGeom prst="rect">
            <a:avLst/>
          </a:prstGeom>
        </p:spPr>
        <p:txBody>
          <a:bodyPr spcFirstLastPara="1" wrap="square" lIns="0" tIns="0" rIns="0" bIns="0" anchor="t" anchorCtr="0">
            <a:noAutofit/>
          </a:bodyPr>
          <a:lstStyle/>
          <a:p>
            <a:pPr marL="0" lvl="0" indent="0" algn="ctr">
              <a:spcAft>
                <a:spcPts val="1200"/>
              </a:spcAft>
            </a:pPr>
            <a:r>
              <a:rPr lang="en-US" sz="1400"/>
              <a:t>The </a:t>
            </a:r>
            <a:r>
              <a:rPr lang="en-US" sz="1400" b="1"/>
              <a:t>HYDROBOT </a:t>
            </a:r>
            <a:r>
              <a:rPr lang="en-US" sz="1400"/>
              <a:t>is an innovative water quality monitoring device with a sophisticated alert system at its core. The alert system is designed to detect deviations from established water quality standards, promptly notifying users through mobile notification, or visual and auditory indicators on the device itself. This real-time monitoring and alerting capability empower users to take immediate actions such as water treatment or maintenance, ensuring access to safe and clean drinking water while contributing to public health protection and environmental sustainability efforts.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2" name="TextBox 1">
            <a:extLst>
              <a:ext uri="{FF2B5EF4-FFF2-40B4-BE49-F238E27FC236}">
                <a16:creationId xmlns:a16="http://schemas.microsoft.com/office/drawing/2014/main" id="{72D6316E-7C16-18F1-CDEE-4A746068CBCE}"/>
              </a:ext>
            </a:extLst>
          </p:cNvPr>
          <p:cNvSpPr txBox="1"/>
          <p:nvPr/>
        </p:nvSpPr>
        <p:spPr>
          <a:xfrm>
            <a:off x="4316328" y="962525"/>
            <a:ext cx="376738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a:defRPr sz="2800" b="1">
                <a:solidFill>
                  <a:schemeClr val="tx2">
                    <a:lumMod val="50000"/>
                  </a:schemeClr>
                </a:solidFill>
                <a:latin typeface="Syne SemiBold"/>
              </a:defRPr>
            </a:lvl1pPr>
          </a:lstStyle>
          <a:p>
            <a:r>
              <a:rPr lang="en-US" dirty="0"/>
              <a:t>1 to 3 million cholera cases every year.</a:t>
            </a:r>
          </a:p>
          <a:p>
            <a:r>
              <a:rPr lang="en-US" dirty="0"/>
              <a:t>21000 to 1,43,000 deaths due to cholera every </a:t>
            </a:r>
            <a:r>
              <a:rPr lang="en-US" dirty="0" smtClean="0"/>
              <a:t>year.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2"/>
          <p:cNvSpPr/>
          <p:nvPr/>
        </p:nvSpPr>
        <p:spPr>
          <a:xfrm>
            <a:off x="5845463" y="2571750"/>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a:off x="3392925" y="2571750"/>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a:off x="940388" y="2571750"/>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txBox="1">
            <a:spLocks noGrp="1"/>
          </p:cNvSpPr>
          <p:nvPr>
            <p:ph type="title" idx="2"/>
          </p:nvPr>
        </p:nvSpPr>
        <p:spPr>
          <a:xfrm>
            <a:off x="960788" y="2661175"/>
            <a:ext cx="22677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Challenge</a:t>
            </a:r>
            <a:endParaRPr/>
          </a:p>
        </p:txBody>
      </p:sp>
      <p:sp>
        <p:nvSpPr>
          <p:cNvPr id="533" name="Google Shape;533;p52"/>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CASE STUDY</a:t>
            </a:r>
            <a:endParaRPr/>
          </a:p>
        </p:txBody>
      </p:sp>
      <p:sp>
        <p:nvSpPr>
          <p:cNvPr id="535" name="Google Shape;535;p52"/>
          <p:cNvSpPr txBox="1">
            <a:spLocks noGrp="1"/>
          </p:cNvSpPr>
          <p:nvPr>
            <p:ph type="title" idx="3"/>
          </p:nvPr>
        </p:nvSpPr>
        <p:spPr>
          <a:xfrm>
            <a:off x="3413819" y="2661175"/>
            <a:ext cx="22677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Results</a:t>
            </a:r>
            <a:endParaRPr/>
          </a:p>
        </p:txBody>
      </p:sp>
      <p:sp>
        <p:nvSpPr>
          <p:cNvPr id="536" name="Google Shape;536;p52"/>
          <p:cNvSpPr txBox="1">
            <a:spLocks noGrp="1"/>
          </p:cNvSpPr>
          <p:nvPr>
            <p:ph type="subTitle" idx="4"/>
          </p:nvPr>
        </p:nvSpPr>
        <p:spPr>
          <a:xfrm>
            <a:off x="3230301" y="1105292"/>
            <a:ext cx="2267700" cy="777300"/>
          </a:xfrm>
          <a:prstGeom prst="rect">
            <a:avLst/>
          </a:prstGeom>
        </p:spPr>
        <p:txBody>
          <a:bodyPr spcFirstLastPara="1" wrap="square" lIns="0" tIns="0" rIns="0" bIns="0" anchor="t" anchorCtr="0">
            <a:noAutofit/>
          </a:bodyPr>
          <a:lstStyle/>
          <a:p>
            <a:r>
              <a:rPr lang="en" sz="1400"/>
              <a:t>Around 7-10 hostel students tested positive for cholera and rest were said to have gastroenteritis</a:t>
            </a:r>
            <a:endParaRPr lang="en" sz="1400">
              <a:solidFill>
                <a:srgbClr val="000000"/>
              </a:solidFill>
            </a:endParaRPr>
          </a:p>
          <a:p>
            <a:pPr marL="91440" lvl="0" indent="0" algn="ctr">
              <a:spcBef>
                <a:spcPts val="0"/>
              </a:spcBef>
              <a:spcAft>
                <a:spcPts val="0"/>
              </a:spcAft>
              <a:buNone/>
            </a:pPr>
            <a:endParaRPr lang="en"/>
          </a:p>
        </p:txBody>
      </p:sp>
      <p:sp>
        <p:nvSpPr>
          <p:cNvPr id="537" name="Google Shape;537;p52"/>
          <p:cNvSpPr txBox="1">
            <a:spLocks noGrp="1"/>
          </p:cNvSpPr>
          <p:nvPr>
            <p:ph type="title" idx="5"/>
          </p:nvPr>
        </p:nvSpPr>
        <p:spPr>
          <a:xfrm>
            <a:off x="5866850" y="2661175"/>
            <a:ext cx="22677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Solution</a:t>
            </a:r>
            <a:endParaRPr/>
          </a:p>
        </p:txBody>
      </p:sp>
      <p:sp>
        <p:nvSpPr>
          <p:cNvPr id="539" name="Google Shape;539;p52"/>
          <p:cNvSpPr/>
          <p:nvPr/>
        </p:nvSpPr>
        <p:spPr>
          <a:xfrm>
            <a:off x="2925925" y="2494975"/>
            <a:ext cx="372600" cy="347400"/>
          </a:xfrm>
          <a:prstGeom prst="arc">
            <a:avLst>
              <a:gd name="adj1" fmla="val 16200000"/>
              <a:gd name="adj2" fmla="val 0"/>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52"/>
          <p:cNvCxnSpPr>
            <a:stCxn id="539" idx="0"/>
          </p:cNvCxnSpPr>
          <p:nvPr/>
        </p:nvCxnSpPr>
        <p:spPr>
          <a:xfrm rot="10800000">
            <a:off x="948025" y="2494975"/>
            <a:ext cx="2164200" cy="0"/>
          </a:xfrm>
          <a:prstGeom prst="straightConnector1">
            <a:avLst/>
          </a:prstGeom>
          <a:noFill/>
          <a:ln w="9525" cap="flat" cmpd="sng">
            <a:solidFill>
              <a:schemeClr val="dk2"/>
            </a:solidFill>
            <a:prstDash val="solid"/>
            <a:round/>
            <a:headEnd type="none" w="med" len="med"/>
            <a:tailEnd type="oval" w="med" len="med"/>
          </a:ln>
        </p:spPr>
      </p:cxnSp>
      <p:sp>
        <p:nvSpPr>
          <p:cNvPr id="541" name="Google Shape;541;p52"/>
          <p:cNvSpPr/>
          <p:nvPr/>
        </p:nvSpPr>
        <p:spPr>
          <a:xfrm rot="10800000" flipH="1">
            <a:off x="5403438" y="2719250"/>
            <a:ext cx="372600" cy="347400"/>
          </a:xfrm>
          <a:prstGeom prst="arc">
            <a:avLst>
              <a:gd name="adj1" fmla="val 16200000"/>
              <a:gd name="adj2" fmla="val 0"/>
            </a:avLst>
          </a:prstGeom>
          <a:noFill/>
          <a:ln w="9525" cap="flat" cmpd="sng">
            <a:solidFill>
              <a:schemeClr val="dk2"/>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52"/>
          <p:cNvCxnSpPr>
            <a:stCxn id="541" idx="0"/>
            <a:endCxn id="543" idx="0"/>
          </p:cNvCxnSpPr>
          <p:nvPr/>
        </p:nvCxnSpPr>
        <p:spPr>
          <a:xfrm flipH="1">
            <a:off x="3484938" y="3066650"/>
            <a:ext cx="2104800" cy="300"/>
          </a:xfrm>
          <a:prstGeom prst="straightConnector1">
            <a:avLst/>
          </a:prstGeom>
          <a:noFill/>
          <a:ln w="9525" cap="flat" cmpd="sng">
            <a:solidFill>
              <a:schemeClr val="dk2"/>
            </a:solidFill>
            <a:prstDash val="solid"/>
            <a:round/>
            <a:headEnd type="none" w="med" len="med"/>
            <a:tailEnd type="none" w="med" len="med"/>
          </a:ln>
        </p:spPr>
      </p:cxnSp>
      <p:cxnSp>
        <p:nvCxnSpPr>
          <p:cNvPr id="544" name="Google Shape;544;p52"/>
          <p:cNvCxnSpPr>
            <a:endCxn id="545" idx="0"/>
          </p:cNvCxnSpPr>
          <p:nvPr/>
        </p:nvCxnSpPr>
        <p:spPr>
          <a:xfrm rot="10800000">
            <a:off x="5992464" y="2494825"/>
            <a:ext cx="2113200" cy="0"/>
          </a:xfrm>
          <a:prstGeom prst="straightConnector1">
            <a:avLst/>
          </a:prstGeom>
          <a:noFill/>
          <a:ln w="9525" cap="flat" cmpd="sng">
            <a:solidFill>
              <a:schemeClr val="dk2"/>
            </a:solidFill>
            <a:prstDash val="solid"/>
            <a:round/>
            <a:headEnd type="oval" w="med" len="med"/>
            <a:tailEnd type="none" w="med" len="med"/>
          </a:ln>
        </p:spPr>
      </p:cxnSp>
      <p:sp>
        <p:nvSpPr>
          <p:cNvPr id="543" name="Google Shape;543;p52"/>
          <p:cNvSpPr/>
          <p:nvPr/>
        </p:nvSpPr>
        <p:spPr>
          <a:xfrm rot="10800000">
            <a:off x="3298514" y="2719100"/>
            <a:ext cx="372900" cy="3477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flipH="1">
            <a:off x="5806014" y="2494825"/>
            <a:ext cx="372900" cy="3477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A1D007E-7E43-5A91-B654-0DB502FFEEAC}"/>
              </a:ext>
            </a:extLst>
          </p:cNvPr>
          <p:cNvSpPr txBox="1"/>
          <p:nvPr/>
        </p:nvSpPr>
        <p:spPr>
          <a:xfrm>
            <a:off x="1018925" y="3109411"/>
            <a:ext cx="2154404" cy="2554545"/>
          </a:xfrm>
          <a:prstGeom prst="rect">
            <a:avLst/>
          </a:prstGeom>
          <a:noFill/>
          <a:ln>
            <a:noFill/>
          </a:ln>
        </p:spPr>
        <p:txBody>
          <a:bodyPr spcFirstLastPara="1" wrap="square" lIns="0" tIns="0" rIns="0" bIns="0" anchor="t" anchorCtr="0">
            <a:noAutofit/>
          </a:bodyPr>
          <a:lstStyle/>
          <a:p>
            <a:pPr marR="91440" algn="ctr">
              <a:buClr>
                <a:schemeClr val="dk1"/>
              </a:buClr>
              <a:buSzPts val="1600"/>
            </a:pPr>
            <a:r>
              <a:rPr lang="en">
                <a:solidFill>
                  <a:schemeClr val="dk1"/>
                </a:solidFill>
                <a:latin typeface="Syne"/>
                <a:sym typeface="Syne"/>
              </a:rPr>
              <a:t>A few days ago news regarding cholera outbreak in Bangalore was making rounds and the reason for this outbreak was found to be contamination of water.</a:t>
            </a:r>
            <a:endParaRPr lang="en-US">
              <a:solidFill>
                <a:schemeClr val="dk1"/>
              </a:solidFill>
              <a:latin typeface="Syne"/>
            </a:endParaRPr>
          </a:p>
          <a:p>
            <a:pPr marR="91440" algn="ctr">
              <a:buClr>
                <a:schemeClr val="dk1"/>
              </a:buClr>
              <a:buSzPts val="1600"/>
            </a:pPr>
            <a:endParaRPr lang="en-US">
              <a:solidFill>
                <a:schemeClr val="dk1"/>
              </a:solidFill>
              <a:latin typeface="Syne"/>
            </a:endParaRPr>
          </a:p>
        </p:txBody>
      </p:sp>
      <p:sp>
        <p:nvSpPr>
          <p:cNvPr id="3" name="TextBox 2">
            <a:extLst>
              <a:ext uri="{FF2B5EF4-FFF2-40B4-BE49-F238E27FC236}">
                <a16:creationId xmlns:a16="http://schemas.microsoft.com/office/drawing/2014/main" id="{5AD9B232-C37A-58FF-8063-463F9286825E}"/>
              </a:ext>
            </a:extLst>
          </p:cNvPr>
          <p:cNvSpPr txBox="1"/>
          <p:nvPr/>
        </p:nvSpPr>
        <p:spPr>
          <a:xfrm>
            <a:off x="5880436" y="3109411"/>
            <a:ext cx="2436392" cy="1631216"/>
          </a:xfrm>
          <a:prstGeom prst="rect">
            <a:avLst/>
          </a:prstGeom>
          <a:noFill/>
          <a:ln>
            <a:noFill/>
          </a:ln>
        </p:spPr>
        <p:txBody>
          <a:bodyPr spcFirstLastPara="1" wrap="square" lIns="0" tIns="0" rIns="0" bIns="0" anchor="t" anchorCtr="0">
            <a:noAutofit/>
          </a:bodyPr>
          <a:lstStyle/>
          <a:p>
            <a:pPr marR="91440" algn="ctr">
              <a:buClr>
                <a:schemeClr val="dk1"/>
              </a:buClr>
              <a:buSzPts val="1600"/>
            </a:pPr>
            <a:r>
              <a:rPr lang="en">
                <a:solidFill>
                  <a:schemeClr val="dk1"/>
                </a:solidFill>
                <a:latin typeface="Syne"/>
              </a:rPr>
              <a:t>Thus </a:t>
            </a:r>
            <a:r>
              <a:rPr lang="en" err="1">
                <a:solidFill>
                  <a:schemeClr val="dk1"/>
                </a:solidFill>
                <a:latin typeface="Syne"/>
              </a:rPr>
              <a:t>Hydrobot</a:t>
            </a:r>
            <a:r>
              <a:rPr lang="en">
                <a:solidFill>
                  <a:schemeClr val="dk1"/>
                </a:solidFill>
                <a:latin typeface="Syne"/>
              </a:rPr>
              <a:t> would play a vital role here by alerting the </a:t>
            </a:r>
            <a:r>
              <a:rPr lang="en" err="1">
                <a:solidFill>
                  <a:schemeClr val="dk1"/>
                </a:solidFill>
                <a:latin typeface="Syne"/>
              </a:rPr>
              <a:t>organisation</a:t>
            </a:r>
            <a:r>
              <a:rPr lang="en">
                <a:solidFill>
                  <a:schemeClr val="dk1"/>
                </a:solidFill>
                <a:latin typeface="Syne"/>
              </a:rPr>
              <a:t> about the contamination and impurity level present in the water being used.</a:t>
            </a:r>
            <a:endParaRPr lang="en-US">
              <a:solidFill>
                <a:schemeClr val="dk1"/>
              </a:solidFill>
              <a:latin typeface="Syne"/>
            </a:endParaRPr>
          </a:p>
          <a:p>
            <a:pPr marR="91440" algn="ctr">
              <a:buClr>
                <a:schemeClr val="dk1"/>
              </a:buClr>
              <a:buSzPts val="1600"/>
            </a:pPr>
            <a:endParaRPr lang="en-US" sz="1600">
              <a:solidFill>
                <a:schemeClr val="dk1"/>
              </a:solidFill>
              <a:latin typeface="Syne"/>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Our Product</a:t>
            </a:r>
            <a:endParaRPr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2085686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175</TotalTime>
  <Words>868</Words>
  <Application>Microsoft Office PowerPoint</Application>
  <PresentationFormat>On-screen Show (16:9)</PresentationFormat>
  <Paragraphs>211</Paragraphs>
  <Slides>29</Slides>
  <Notes>27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Segoe UI Black</vt:lpstr>
      <vt:lpstr>Britannic Bold</vt:lpstr>
      <vt:lpstr>Archivo Narrow</vt:lpstr>
      <vt:lpstr>Segoe UI</vt:lpstr>
      <vt:lpstr>Barlow SemiBold</vt:lpstr>
      <vt:lpstr>Syne</vt:lpstr>
      <vt:lpstr>Commissioner ExtraBold</vt:lpstr>
      <vt:lpstr>Commissioner</vt:lpstr>
      <vt:lpstr>Syne SemiBold</vt:lpstr>
      <vt:lpstr>Arial</vt:lpstr>
      <vt:lpstr>Roboto</vt:lpstr>
      <vt:lpstr>Francois One</vt:lpstr>
      <vt:lpstr>2Segoe UI Black</vt:lpstr>
      <vt:lpstr>Wind Energy Supplier Pitch Deck by Slidesgo</vt:lpstr>
      <vt:lpstr>PowerPoint Presentation</vt:lpstr>
      <vt:lpstr>OUR TEAM</vt:lpstr>
      <vt:lpstr>TABLE OF CONTENTS</vt:lpstr>
      <vt:lpstr>Problem vs. solution</vt:lpstr>
      <vt:lpstr>PROBLEM STATEMENT</vt:lpstr>
      <vt:lpstr>SOLUTION</vt:lpstr>
      <vt:lpstr>PowerPoint Presentation</vt:lpstr>
      <vt:lpstr>Challenge</vt:lpstr>
      <vt:lpstr>Our Product</vt:lpstr>
      <vt:lpstr>PRODUCT OVERVIEW(ALERT SYSTEM)</vt:lpstr>
      <vt:lpstr>Purifier</vt:lpstr>
      <vt:lpstr>SENSORS TO BE EMPLOYED</vt:lpstr>
      <vt:lpstr>CIRCUIT DIAGRAM</vt:lpstr>
      <vt:lpstr>SWOT ANALYSIS</vt:lpstr>
      <vt:lpstr>Regular Water</vt:lpstr>
      <vt:lpstr>Costs and Profit Analysis</vt:lpstr>
      <vt:lpstr>COST STRUCTURE</vt:lpstr>
      <vt:lpstr>COST-BENEFIT ANALYSIS</vt:lpstr>
      <vt:lpstr>PowerPoint Presentation</vt:lpstr>
      <vt:lpstr>PowerPoint Presentation</vt:lpstr>
      <vt:lpstr>FINANCIAL DRAFT: PRODUCTION PROFITABILITY FOR THE HYDROBOT</vt:lpstr>
      <vt:lpstr>Business Model</vt:lpstr>
      <vt:lpstr>MARKET SIZE</vt:lpstr>
      <vt:lpstr>BUSINESS MODEL</vt:lpstr>
      <vt:lpstr>BUSINESS MODEL</vt:lpstr>
      <vt:lpstr>BUSINESS MODEL</vt:lpstr>
      <vt:lpstr>TIMELINE</vt:lpstr>
      <vt:lpstr>SOCIAL SIGNIFICANCE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 SUPPLIER PITCH DECK</dc:title>
  <dc:creator>Niranjini A</dc:creator>
  <cp:lastModifiedBy>Niranjini</cp:lastModifiedBy>
  <cp:revision>34</cp:revision>
  <dcterms:modified xsi:type="dcterms:W3CDTF">2024-05-08T16:31:14Z</dcterms:modified>
</cp:coreProperties>
</file>