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1" r:id="rId8"/>
    <p:sldId id="302" r:id="rId9"/>
    <p:sldId id="304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aithilingam" initials="DV" lastIdx="1" clrIdx="0">
    <p:extLst>
      <p:ext uri="{19B8F6BF-5375-455C-9EA6-DF929625EA0E}">
        <p15:presenceInfo xmlns:p15="http://schemas.microsoft.com/office/powerpoint/2012/main" userId="fca880640ce339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21:08:44.81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Depression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Daniel, Ashwin, Nupur, Jose, Sep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4400-5722-46D7-84C0-7EBE8D41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D27E-B0A5-47C8-AD0B-9B4201EF3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  <a:p>
            <a:r>
              <a:rPr lang="en-CA" dirty="0"/>
              <a:t>Support Vector Machines</a:t>
            </a:r>
          </a:p>
          <a:p>
            <a:r>
              <a:rPr lang="en-CA" dirty="0"/>
              <a:t>Random Forrest</a:t>
            </a:r>
          </a:p>
          <a:p>
            <a:r>
              <a:rPr lang="en-CA" dirty="0"/>
              <a:t>Decision Tree</a:t>
            </a:r>
          </a:p>
          <a:p>
            <a:r>
              <a:rPr lang="en-CA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214FE-EA64-4623-A3AF-00F5B83FB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Why these?</a:t>
            </a:r>
          </a:p>
          <a:p>
            <a:r>
              <a:rPr lang="en-CA" dirty="0"/>
              <a:t>Problem type</a:t>
            </a:r>
          </a:p>
          <a:p>
            <a:r>
              <a:rPr lang="en-CA" dirty="0"/>
              <a:t>Regression vs Classification</a:t>
            </a:r>
          </a:p>
          <a:p>
            <a:r>
              <a:rPr lang="en-CA" dirty="0"/>
              <a:t>Probability vs Binary Category</a:t>
            </a:r>
          </a:p>
        </p:txBody>
      </p:sp>
    </p:spTree>
    <p:extLst>
      <p:ext uri="{BB962C8B-B14F-4D97-AF65-F5344CB8AC3E}">
        <p14:creationId xmlns:p14="http://schemas.microsoft.com/office/powerpoint/2010/main" val="31122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 Measures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Sensitivity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Specificity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ADD5C-2671-4328-A539-54599AB4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52" y="882398"/>
            <a:ext cx="6828816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9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Coefficients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Odds Ratio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Features are a challenge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48F49-FE2C-47EF-8F56-E899EA6B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71" y="525895"/>
            <a:ext cx="7741611" cy="58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Simple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vs Nonlinear(polynomial kernel)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Largest hyperplane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Struggles with larger datasets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8E1EA-6A07-4076-AEFF-73EBEF13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08" y="439933"/>
            <a:ext cx="7864640" cy="5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Intuitive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handle many features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06A92D6-3655-480A-BCCA-A4235731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2456872"/>
            <a:ext cx="8161482" cy="394854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AA6723-9774-412B-92E0-F301B9C7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1" y="471055"/>
            <a:ext cx="3611431" cy="225661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66AE2-E912-46CD-B1FE-309C9FCD8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320" y="540336"/>
            <a:ext cx="3047977" cy="22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Forrest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likely to become overfit to data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Still intuitive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AEF0A3-B6BA-4F74-9C57-0EBA17B9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12" y="567924"/>
            <a:ext cx="7370768" cy="55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463038-BEA1-45F7-9A22-4D1FADE9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Neural Network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86479-AAB0-459A-8840-4030EC7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handle large datasets with multiple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varriables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hidden layers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319F3-0B6B-4C24-A7CD-3C05053C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77" y="453734"/>
            <a:ext cx="7793953" cy="58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5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Modeling Depression </vt:lpstr>
      <vt:lpstr>Model Selection</vt:lpstr>
      <vt:lpstr>Statistical Measures</vt:lpstr>
      <vt:lpstr>Logistic Regression</vt:lpstr>
      <vt:lpstr>Support Vector Machine</vt:lpstr>
      <vt:lpstr>Decision Tree</vt:lpstr>
      <vt:lpstr>Random Forrest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Depression</dc:title>
  <dc:creator>Daniel Vaithilingam</dc:creator>
  <cp:lastModifiedBy>Daniel Vaithilingam</cp:lastModifiedBy>
  <cp:revision>7</cp:revision>
  <dcterms:created xsi:type="dcterms:W3CDTF">2020-07-25T02:42:28Z</dcterms:created>
  <dcterms:modified xsi:type="dcterms:W3CDTF">2020-07-25T04:52:53Z</dcterms:modified>
</cp:coreProperties>
</file>