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6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5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7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75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142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3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6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4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6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F310-FD65-4F8F-94C8-DF791A965E2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D05AFA-4A29-45E5-8179-47FCF2C78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28CB-E90D-3447-A486-F4825D10009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1632" y="107475"/>
            <a:ext cx="11766550" cy="79057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/>
              <a:t>SALES DASHBOARD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5A8B4-4AEC-0373-DBF8-D19C1FC39B28}"/>
              </a:ext>
            </a:extLst>
          </p:cNvPr>
          <p:cNvSpPr txBox="1"/>
          <p:nvPr/>
        </p:nvSpPr>
        <p:spPr>
          <a:xfrm>
            <a:off x="151632" y="949408"/>
            <a:ext cx="6054968" cy="2308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u="sng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analyse region-wise sales and profit trends across regions and product categories over a short 2-month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Track KPI’s like total sales, profit Margin and highest sales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 decision-makers understand trends and make better choices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FDA1F-95A4-D193-DDA7-86629E41D693}"/>
              </a:ext>
            </a:extLst>
          </p:cNvPr>
          <p:cNvSpPr txBox="1"/>
          <p:nvPr/>
        </p:nvSpPr>
        <p:spPr>
          <a:xfrm>
            <a:off x="206552" y="3257732"/>
            <a:ext cx="6009052" cy="1477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u="sng" dirty="0"/>
              <a:t>Dataset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months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50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Includes: Date, Region, Category, Sales, Cost, Profit, Product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E7B8B-2317-5244-9F29-C13DC069F5E4}"/>
              </a:ext>
            </a:extLst>
          </p:cNvPr>
          <p:cNvSpPr txBox="1"/>
          <p:nvPr/>
        </p:nvSpPr>
        <p:spPr>
          <a:xfrm>
            <a:off x="219645" y="4776757"/>
            <a:ext cx="596639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u="sng" dirty="0"/>
              <a:t>Tools used-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Pivot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KPI Summary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Conditional Formatting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27346-4A90-E283-283A-0502F1AE40C0}"/>
              </a:ext>
            </a:extLst>
          </p:cNvPr>
          <p:cNvSpPr txBox="1"/>
          <p:nvPr/>
        </p:nvSpPr>
        <p:spPr>
          <a:xfrm>
            <a:off x="6299200" y="949408"/>
            <a:ext cx="561898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u="sng" dirty="0"/>
              <a:t>KPIs 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Region by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Monthly Sales Trend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AA08A-2A55-7569-16E8-681AE15C94E1}"/>
              </a:ext>
            </a:extLst>
          </p:cNvPr>
          <p:cNvSpPr txBox="1"/>
          <p:nvPr/>
        </p:nvSpPr>
        <p:spPr>
          <a:xfrm>
            <a:off x="6299200" y="2755092"/>
            <a:ext cx="561898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u="sng" dirty="0"/>
              <a:t>Key Insights</a:t>
            </a:r>
            <a:endParaRPr lang="en-GB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South Region had highest Sales with High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July shows lowest Sales due to seasonal dip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Electronics Category was most Profitable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CB2B1-2252-9773-7E56-26A52E9F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33" y="4283778"/>
            <a:ext cx="5618982" cy="22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116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Nupur Kasekar</dc:creator>
  <cp:lastModifiedBy>Nupur Kasekar</cp:lastModifiedBy>
  <cp:revision>1</cp:revision>
  <dcterms:created xsi:type="dcterms:W3CDTF">2025-07-16T05:54:27Z</dcterms:created>
  <dcterms:modified xsi:type="dcterms:W3CDTF">2025-07-16T06:53:52Z</dcterms:modified>
</cp:coreProperties>
</file>