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  <a:srgbClr val="254159"/>
    <a:srgbClr val="36D9AB"/>
    <a:srgbClr val="2B838C"/>
    <a:srgbClr val="708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21/07/2024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425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21/07/2024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043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21/07/2024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697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21/07/2024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068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21/07/2024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757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21/07/2024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67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21/07/2024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089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21/07/2024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013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21/07/2024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010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21/07/2024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380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21/07/2024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003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A849D-34E6-4372-B7B3-082196D3BAC1}" type="datetimeFigureOut">
              <a:rPr lang="en-PH" smtClean="0"/>
              <a:t>21/07/2024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764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254159"/>
            </a:gs>
            <a:gs pos="60000">
              <a:srgbClr val="36D9AB"/>
            </a:gs>
            <a:gs pos="100000">
              <a:srgbClr val="2B83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34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277921"/>
            <a:ext cx="11601449" cy="63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8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77922"/>
            <a:ext cx="11601449" cy="633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0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260337"/>
            <a:ext cx="11601449" cy="63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1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" y="260336"/>
            <a:ext cx="11601449" cy="63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1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 smp</dc:creator>
  <cp:lastModifiedBy>Dream smp</cp:lastModifiedBy>
  <cp:revision>6</cp:revision>
  <dcterms:created xsi:type="dcterms:W3CDTF">2024-07-07T09:00:29Z</dcterms:created>
  <dcterms:modified xsi:type="dcterms:W3CDTF">2024-07-20T23:20:46Z</dcterms:modified>
</cp:coreProperties>
</file>