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0" r:id="rId4"/>
    <p:sldId id="258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3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3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3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612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2411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690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4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023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07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971F08-EB9A-4765-BCC2-0E1B598D88CB}" type="datetimeFigureOut">
              <a:rPr lang="en-SG" smtClean="0"/>
              <a:t>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2964F1-1D11-4950-91F4-D5D9AD05E9DC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1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D6E7-8B59-4BFD-9502-31466F747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Student Registration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B8A5A-01B7-4FBB-88A9-F323B04B3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129644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0BB-75CC-4D0C-AEA2-1B86C236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9DCC2-3868-4FE9-8A0D-BC84E8AE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26" y="1146329"/>
            <a:ext cx="7362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0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A7B-4C92-4D73-949C-CB913044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7122"/>
          </a:xfrm>
        </p:spPr>
        <p:txBody>
          <a:bodyPr/>
          <a:lstStyle/>
          <a:p>
            <a:r>
              <a:rPr lang="en-SG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CB66F-2BBC-413D-BC91-42EF38D4A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" t="2733" r="2757" b="3746"/>
          <a:stretch/>
        </p:blipFill>
        <p:spPr>
          <a:xfrm>
            <a:off x="1340456" y="1141936"/>
            <a:ext cx="7368538" cy="56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E5CF-6E2E-4089-830A-C82B79D7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3755"/>
          </a:xfrm>
        </p:spPr>
        <p:txBody>
          <a:bodyPr/>
          <a:lstStyle/>
          <a:p>
            <a:r>
              <a:rPr lang="en-SG" dirty="0"/>
              <a:t>Invalid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16EA5-56CD-4591-822E-BF600B6F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39" y="1152244"/>
            <a:ext cx="7382032" cy="56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018-5320-4F4D-AFF2-AAEED39C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Phone number field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27AC5-ABFE-4686-AC29-E3917A0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669729"/>
            <a:ext cx="907732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3AE6-3160-429D-9598-0DB3EC80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3" y="2800611"/>
            <a:ext cx="906780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DB86F-3330-478E-814B-9F1585FF3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03" y="4351217"/>
            <a:ext cx="9067800" cy="6191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E3726B-8356-4E64-9BFD-7B0B118AD844}"/>
              </a:ext>
            </a:extLst>
          </p:cNvPr>
          <p:cNvSpPr txBox="1">
            <a:spLocks/>
          </p:cNvSpPr>
          <p:nvPr/>
        </p:nvSpPr>
        <p:spPr>
          <a:xfrm>
            <a:off x="1251678" y="3529734"/>
            <a:ext cx="4119312" cy="420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Must only contain numerals (0-9)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568C8D-7EBE-4327-A38F-E36976F4FE2F}"/>
              </a:ext>
            </a:extLst>
          </p:cNvPr>
          <p:cNvSpPr txBox="1">
            <a:spLocks/>
          </p:cNvSpPr>
          <p:nvPr/>
        </p:nvSpPr>
        <p:spPr>
          <a:xfrm>
            <a:off x="1251678" y="2114440"/>
            <a:ext cx="4119312" cy="464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Required to be filled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F6225D-7AFD-48FD-B4A2-AA92E40D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03" y="4981148"/>
            <a:ext cx="4119312" cy="42168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To be shorter than 11 characters</a:t>
            </a:r>
          </a:p>
        </p:txBody>
      </p:sp>
    </p:spTree>
    <p:extLst>
      <p:ext uri="{BB962C8B-B14F-4D97-AF65-F5344CB8AC3E}">
        <p14:creationId xmlns:p14="http://schemas.microsoft.com/office/powerpoint/2010/main" val="41972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032-19C9-419C-9E82-6CFC3355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n-SG" dirty="0"/>
              <a:t>Example of filled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37587-1979-43C6-8348-33F6EACB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53" y="1145216"/>
            <a:ext cx="7394997" cy="5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EB9C-ED53-4631-ACC4-CA930FE0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0489"/>
          </a:xfrm>
        </p:spPr>
        <p:txBody>
          <a:bodyPr/>
          <a:lstStyle/>
          <a:p>
            <a:r>
              <a:rPr lang="en-SG" dirty="0"/>
              <a:t>Successful submission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33E5-D8DB-4EC3-94E0-0A72349B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1130829"/>
            <a:ext cx="7358062" cy="56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98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134</TotalTime>
  <Words>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Student Registration Form</vt:lpstr>
      <vt:lpstr>First Look</vt:lpstr>
      <vt:lpstr>Overview</vt:lpstr>
      <vt:lpstr>Invalid inputs</vt:lpstr>
      <vt:lpstr>Phone number field</vt:lpstr>
      <vt:lpstr>Example of filled form</vt:lpstr>
      <vt:lpstr>Successful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Form</dc:title>
  <dc:creator>Felicia Tan</dc:creator>
  <cp:lastModifiedBy>Felicia Tan</cp:lastModifiedBy>
  <cp:revision>8</cp:revision>
  <dcterms:created xsi:type="dcterms:W3CDTF">2018-01-30T18:22:08Z</dcterms:created>
  <dcterms:modified xsi:type="dcterms:W3CDTF">2018-02-02T08:51:36Z</dcterms:modified>
</cp:coreProperties>
</file>