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DCFE-9FF7-19FA-CD17-99A88EA9C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E8D37-3052-6767-8A35-8FFD8BD9B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BA32A-9B09-AD0C-9520-C4B5BF0E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C11-1621-4D1D-8354-843530AC2910}" type="datetimeFigureOut">
              <a:rPr lang="LID4096" smtClean="0"/>
              <a:t>10/13/2024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A14B-FA91-A823-4255-CF607655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CF6C-0C2D-3547-B658-868FDACE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CA6-15BF-4F65-BBA5-2F60AB5B5D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857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C50A-3764-CBCE-4092-9E45D97C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5D290-8DAA-7F3B-61A9-9A0FCC48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DCA1B-5933-DDB0-A198-87F44163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C11-1621-4D1D-8354-843530AC2910}" type="datetimeFigureOut">
              <a:rPr lang="LID4096" smtClean="0"/>
              <a:t>10/13/2024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6DCC5-A563-49BD-F055-984E4E4E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BD6C-DC0B-91DA-7992-10E55692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CA6-15BF-4F65-BBA5-2F60AB5B5D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175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90A85-EAE7-5582-6F89-C7292BFD6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04D15-6E49-9EEE-C268-1F8DB179A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1310-1681-88BB-613B-DCB89DBD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C11-1621-4D1D-8354-843530AC2910}" type="datetimeFigureOut">
              <a:rPr lang="LID4096" smtClean="0"/>
              <a:t>10/13/2024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9567-50C3-C6F0-98A3-25F4636A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BB22B-FEA3-9FFC-D304-FD2E43F7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CA6-15BF-4F65-BBA5-2F60AB5B5D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612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F240-C852-FA8D-19A5-B25D701D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94CB-EA02-FAAB-4EBE-DDBC6712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4A677-F825-6DEC-C297-D4A76AE7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C11-1621-4D1D-8354-843530AC2910}" type="datetimeFigureOut">
              <a:rPr lang="LID4096" smtClean="0"/>
              <a:t>10/13/2024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FDED-030B-BB41-31C0-D4F8389F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87C9A-7C19-325F-513C-7E0C2077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CA6-15BF-4F65-BBA5-2F60AB5B5D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015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1170-ECDD-1B3C-ADF0-8443424A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9E524-BC7B-D84E-CA31-EC4F813D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A577-5390-1E7A-5184-D7B4CA9A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C11-1621-4D1D-8354-843530AC2910}" type="datetimeFigureOut">
              <a:rPr lang="LID4096" smtClean="0"/>
              <a:t>10/13/2024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5096-8C5C-56AE-F101-F61C0FF0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696C-E885-CF59-2AE4-93FA1473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CA6-15BF-4F65-BBA5-2F60AB5B5D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52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D4EC-DB4F-7056-5955-02335471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B1A-FE07-E58B-BF07-900950A4E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28418-BE30-DB01-C638-B6DF012CD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86D14-1441-BE93-78CA-064CAEA9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C11-1621-4D1D-8354-843530AC2910}" type="datetimeFigureOut">
              <a:rPr lang="LID4096" smtClean="0"/>
              <a:t>10/13/2024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D04C8-9ECA-3EE3-E320-868D87DF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C0189-2673-72F5-C0B0-9C390606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CA6-15BF-4F65-BBA5-2F60AB5B5D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762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E7E0-57F8-7B25-F5A6-4BD08097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9399B-0ACF-19F1-8BCC-9C45D7D05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74D11-D895-70F6-3969-F81A30BD9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E419B-9AED-60AB-AF7D-0D8B099AE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30C48-E0EC-540C-1685-0B1BF772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BF98B-878F-70E6-0987-7226D357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C11-1621-4D1D-8354-843530AC2910}" type="datetimeFigureOut">
              <a:rPr lang="LID4096" smtClean="0"/>
              <a:t>10/13/2024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60221-BBA9-890B-AE6D-FA905AEE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B7635-DAF5-7DA6-AA47-E27EBE5E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CA6-15BF-4F65-BBA5-2F60AB5B5D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458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5FE6-A7FA-C41E-242C-84B7144B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39F8D-4091-0E42-7079-63D93202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C11-1621-4D1D-8354-843530AC2910}" type="datetimeFigureOut">
              <a:rPr lang="LID4096" smtClean="0"/>
              <a:t>10/13/2024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2F2D3-017B-DDCE-6349-38EC42E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54A23-71E3-6238-2E7E-B719484C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CA6-15BF-4F65-BBA5-2F60AB5B5D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78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7802B-A658-9DE6-DAFF-750439A2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C11-1621-4D1D-8354-843530AC2910}" type="datetimeFigureOut">
              <a:rPr lang="LID4096" smtClean="0"/>
              <a:t>10/13/2024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AB42E-9DDA-8221-5185-019B5680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FF6D3-F8E6-8A54-F8CA-4B2C062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CA6-15BF-4F65-BBA5-2F60AB5B5D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982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C062-C674-77B7-FFCE-D6F47B4C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2891-EB6F-6CDD-3382-84DECCEED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4B8EE-8812-4EAC-41D2-A267E8A5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4AC9F-26F0-1A17-E8DC-84D18C00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C11-1621-4D1D-8354-843530AC2910}" type="datetimeFigureOut">
              <a:rPr lang="LID4096" smtClean="0"/>
              <a:t>10/13/2024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0A39-D18E-66AA-BF5A-251864F0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D12A-A8E3-4C67-4B76-CDA1B541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CA6-15BF-4F65-BBA5-2F60AB5B5D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755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29BD-A960-6894-0810-4BA13C3C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35878-4141-6F21-BAC6-564C0AAB7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F13B-E9AF-7AB5-B6F8-E076E9BD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15ECE-009E-EC45-A331-D90DAE7F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C11-1621-4D1D-8354-843530AC2910}" type="datetimeFigureOut">
              <a:rPr lang="LID4096" smtClean="0"/>
              <a:t>10/13/2024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5FA9-44C1-346D-4C5A-E9B20A70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9204-7811-54EC-8540-4F6F5D92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CA6-15BF-4F65-BBA5-2F60AB5B5D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616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1B6EC-597A-8019-6303-DEAF10B0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E573-6389-6EEB-CA06-467DD352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004BE-D4EC-9EF2-361B-E6A0CDEC2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EC11-1621-4D1D-8354-843530AC2910}" type="datetimeFigureOut">
              <a:rPr lang="LID4096" smtClean="0"/>
              <a:t>10/13/2024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54BF-3209-2FC5-53B4-AE5B71380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29D1-6C7A-ABBA-BD4C-2EE713794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ECA6-15BF-4F65-BBA5-2F60AB5B5D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02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BBB878-89DD-E9E3-9696-61178C79D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10943539" cy="68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5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4DF2CA-BA6C-3F8A-A8DE-B962C046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8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545FD9-19AF-4D7A-5E9A-1F3A8A12A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980115" cy="68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1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95BB77-2D2A-8CD7-20C8-6480CA08A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6224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9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ACCEA63-74B9-4BA8-8D71-0689F42C8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892333" cy="68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9732AF-6638-88BA-283A-EB19F9DBF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6224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2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AFBFE3B-B9CE-4F91-9A49-129E6C9EB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5817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8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F65C1E-1DAF-E50B-3C1F-CFE1C3F47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950854" cy="68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Aii Lita</dc:creator>
  <cp:lastModifiedBy>Aii Lita</cp:lastModifiedBy>
  <cp:revision>1</cp:revision>
  <dcterms:created xsi:type="dcterms:W3CDTF">2024-10-13T09:07:38Z</dcterms:created>
  <dcterms:modified xsi:type="dcterms:W3CDTF">2024-10-13T09:11:34Z</dcterms:modified>
</cp:coreProperties>
</file>