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313D55DE-EB2E-4AED-B81D-8DFE73E948F9}"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2E1E294-F8CC-4EBC-BB93-79599464DC6E}" type="slidenum">
              <a:rPr lang="tr-TR" smtClean="0"/>
              <a:t>‹#›</a:t>
            </a:fld>
            <a:endParaRPr lang="tr-TR"/>
          </a:p>
        </p:txBody>
      </p:sp>
    </p:spTree>
    <p:extLst>
      <p:ext uri="{BB962C8B-B14F-4D97-AF65-F5344CB8AC3E}">
        <p14:creationId xmlns:p14="http://schemas.microsoft.com/office/powerpoint/2010/main" val="2686648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3D55DE-EB2E-4AED-B81D-8DFE73E948F9}"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252935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3D55DE-EB2E-4AED-B81D-8DFE73E948F9}"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2599380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3D55DE-EB2E-4AED-B81D-8DFE73E948F9}" type="datetimeFigureOut">
              <a:rPr lang="tr-TR" smtClean="0"/>
              <a:t>18.08.2022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3022257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313D55DE-EB2E-4AED-B81D-8DFE73E948F9}" type="datetimeFigureOut">
              <a:rPr lang="tr-TR" smtClean="0"/>
              <a:t>18.08.2022</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2E1E294-F8CC-4EBC-BB93-79599464DC6E}" type="slidenum">
              <a:rPr lang="tr-TR" smtClean="0"/>
              <a:t>‹#›</a:t>
            </a:fld>
            <a:endParaRPr lang="tr-TR"/>
          </a:p>
        </p:txBody>
      </p:sp>
    </p:spTree>
    <p:extLst>
      <p:ext uri="{BB962C8B-B14F-4D97-AF65-F5344CB8AC3E}">
        <p14:creationId xmlns:p14="http://schemas.microsoft.com/office/powerpoint/2010/main" val="269045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13D55DE-EB2E-4AED-B81D-8DFE73E948F9}"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303247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13D55DE-EB2E-4AED-B81D-8DFE73E948F9}" type="datetimeFigureOut">
              <a:rPr lang="tr-TR" smtClean="0"/>
              <a:t>18.08.2022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8745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13D55DE-EB2E-4AED-B81D-8DFE73E948F9}" type="datetimeFigureOut">
              <a:rPr lang="tr-TR" smtClean="0"/>
              <a:t>18.08.2022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18191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3D55DE-EB2E-4AED-B81D-8DFE73E948F9}" type="datetimeFigureOut">
              <a:rPr lang="tr-TR" smtClean="0"/>
              <a:t>18.08.2022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3000539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3D55DE-EB2E-4AED-B81D-8DFE73E948F9}" type="datetimeFigureOut">
              <a:rPr lang="tr-TR" smtClean="0"/>
              <a:t>18.08.2022</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196759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13D55DE-EB2E-4AED-B81D-8DFE73E948F9}" type="datetimeFigureOut">
              <a:rPr lang="tr-TR" smtClean="0"/>
              <a:t>18.08.2022</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2E1E294-F8CC-4EBC-BB93-79599464DC6E}" type="slidenum">
              <a:rPr lang="tr-TR" smtClean="0"/>
              <a:t>‹#›</a:t>
            </a:fld>
            <a:endParaRPr lang="tr-TR"/>
          </a:p>
        </p:txBody>
      </p:sp>
    </p:spTree>
    <p:extLst>
      <p:ext uri="{BB962C8B-B14F-4D97-AF65-F5344CB8AC3E}">
        <p14:creationId xmlns:p14="http://schemas.microsoft.com/office/powerpoint/2010/main" val="115404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13D55DE-EB2E-4AED-B81D-8DFE73E948F9}" type="datetimeFigureOut">
              <a:rPr lang="tr-TR" smtClean="0"/>
              <a:t>18.08.2022</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2E1E294-F8CC-4EBC-BB93-79599464DC6E}" type="slidenum">
              <a:rPr lang="tr-TR" smtClean="0"/>
              <a:t>‹#›</a:t>
            </a:fld>
            <a:endParaRPr lang="tr-TR"/>
          </a:p>
        </p:txBody>
      </p:sp>
    </p:spTree>
    <p:extLst>
      <p:ext uri="{BB962C8B-B14F-4D97-AF65-F5344CB8AC3E}">
        <p14:creationId xmlns:p14="http://schemas.microsoft.com/office/powerpoint/2010/main" val="25816345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84A062CB-424D-3CAD-1AA2-3D9168D0619A}"/>
              </a:ext>
            </a:extLst>
          </p:cNvPr>
          <p:cNvSpPr>
            <a:spLocks noGrp="1"/>
          </p:cNvSpPr>
          <p:nvPr>
            <p:ph type="ctrTitle"/>
          </p:nvPr>
        </p:nvSpPr>
        <p:spPr>
          <a:xfrm>
            <a:off x="2169160" y="1823842"/>
            <a:ext cx="7604760" cy="1325758"/>
          </a:xfrm>
        </p:spPr>
        <p:txBody>
          <a:bodyPr>
            <a:normAutofit/>
          </a:bodyPr>
          <a:lstStyle/>
          <a:p>
            <a:r>
              <a:rPr lang="tr-TR" dirty="0">
                <a:solidFill>
                  <a:schemeClr val="accent1">
                    <a:lumMod val="50000"/>
                  </a:schemeClr>
                </a:solidFill>
              </a:rPr>
              <a:t>NUR DENİZ DOST</a:t>
            </a:r>
          </a:p>
        </p:txBody>
      </p:sp>
      <p:sp>
        <p:nvSpPr>
          <p:cNvPr id="41" name="Rectangle 40">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44" name="Oval 43">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0743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Başlık 1">
            <a:extLst>
              <a:ext uri="{FF2B5EF4-FFF2-40B4-BE49-F238E27FC236}">
                <a16:creationId xmlns:a16="http://schemas.microsoft.com/office/drawing/2014/main" id="{9809997B-0D93-AFBB-0910-F4D200DCF524}"/>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solidFill>
                  <a:schemeClr val="accent2">
                    <a:lumMod val="75000"/>
                  </a:schemeClr>
                </a:solidFill>
              </a:rPr>
              <a:t>BENİ DİNLEDİĞİNİZ İÇİN TEŞEKKÜR EDERİM.</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09054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8A17770-F34C-4867-06EE-F324D2E1B9F5}"/>
              </a:ext>
            </a:extLst>
          </p:cNvPr>
          <p:cNvSpPr>
            <a:spLocks noGrp="1"/>
          </p:cNvSpPr>
          <p:nvPr>
            <p:ph idx="1"/>
          </p:nvPr>
        </p:nvSpPr>
        <p:spPr>
          <a:xfrm>
            <a:off x="1066800" y="1932709"/>
            <a:ext cx="10058400" cy="2992582"/>
          </a:xfrm>
        </p:spPr>
        <p:txBody>
          <a:bodyPr>
            <a:noAutofit/>
          </a:bodyPr>
          <a:lstStyle/>
          <a:p>
            <a:r>
              <a:rPr lang="tr-TR" altLang="zh-CN" sz="2400" dirty="0">
                <a:solidFill>
                  <a:schemeClr val="accent1">
                    <a:lumMod val="50000"/>
                  </a:schemeClr>
                </a:solidFill>
                <a:latin typeface="+mj-lt"/>
                <a:cs typeface="微软雅黑" pitchFamily="18" charset="0"/>
              </a:rPr>
              <a:t>   2021 Temmuz ayında Ege Üniversitesi Matematik bölümünden mezun oldum. Aynı yıl Ege Üniversitesi Matematik bölümünde fonksiyonel analiz alanında Yüksek Lisans Programına başladım. Kısa süreli öğretmenlik deneyimi sonrasında yazılım alanına yönelmeyi tercih ettim. Üniversitede aldığım temel yazılım eğitimlerini geliştirmeyi ve bu alanda çalışmayı kendime hedef olarak belirledim. Bu alanda kendimi geliştirmek için çeşitli eğitimlere ve sertifika programlarına başvurdum. Bu başvurular sonucu yolum Techcareer ile kesişti. </a:t>
            </a:r>
            <a:r>
              <a:rPr lang="tr-TR" altLang="zh-CN" sz="2400" dirty="0" err="1">
                <a:solidFill>
                  <a:schemeClr val="accent1">
                    <a:lumMod val="50000"/>
                  </a:schemeClr>
                </a:solidFill>
                <a:latin typeface="+mj-lt"/>
                <a:cs typeface="微软雅黑" pitchFamily="18" charset="0"/>
              </a:rPr>
              <a:t>Techcareer’in</a:t>
            </a:r>
            <a:r>
              <a:rPr lang="tr-TR" altLang="zh-CN" sz="2400" dirty="0">
                <a:solidFill>
                  <a:schemeClr val="accent1">
                    <a:lumMod val="50000"/>
                  </a:schemeClr>
                </a:solidFill>
                <a:latin typeface="+mj-lt"/>
                <a:cs typeface="微软雅黑" pitchFamily="18" charset="0"/>
              </a:rPr>
              <a:t> düzenlediği online sertifika programlarına katıldım. Daha sonra Techcareer ekibinin Bootcamp Programlarına başvuru yaptım. Başvurum sonucunda Network &amp; Security Bootcamp eğitim sürecim başladı. </a:t>
            </a:r>
          </a:p>
        </p:txBody>
      </p:sp>
    </p:spTree>
    <p:extLst>
      <p:ext uri="{BB962C8B-B14F-4D97-AF65-F5344CB8AC3E}">
        <p14:creationId xmlns:p14="http://schemas.microsoft.com/office/powerpoint/2010/main" val="83801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FA99B4C-7589-AC01-871B-8D3B832F812B}"/>
              </a:ext>
            </a:extLst>
          </p:cNvPr>
          <p:cNvSpPr>
            <a:spLocks noGrp="1"/>
          </p:cNvSpPr>
          <p:nvPr>
            <p:ph idx="1"/>
          </p:nvPr>
        </p:nvSpPr>
        <p:spPr>
          <a:xfrm>
            <a:off x="1003346" y="2561983"/>
            <a:ext cx="10058400" cy="962614"/>
          </a:xfrm>
        </p:spPr>
        <p:txBody>
          <a:bodyPr>
            <a:normAutofit/>
          </a:bodyPr>
          <a:lstStyle/>
          <a:p>
            <a:r>
              <a:rPr lang="tr-TR" sz="2400" dirty="0">
                <a:latin typeface="+mj-lt"/>
                <a:ea typeface="Microsoft YaHei" panose="020B0503020204020204" pitchFamily="34" charset="-122"/>
              </a:rPr>
              <a:t>   </a:t>
            </a:r>
            <a:r>
              <a:rPr lang="tr-TR" sz="2400" dirty="0">
                <a:solidFill>
                  <a:schemeClr val="accent1">
                    <a:lumMod val="50000"/>
                  </a:schemeClr>
                </a:solidFill>
                <a:latin typeface="+mj-lt"/>
                <a:ea typeface="Microsoft YaHei" panose="020B0503020204020204" pitchFamily="34" charset="-122"/>
                <a:cs typeface="Microsoft GothicNeo" panose="020B0503020000020004" pitchFamily="34" charset="-127"/>
              </a:rPr>
              <a:t>Eğitim süreci bittikten sonra sürecin tamamlanması için yapmamız gereken bir proje verildi. Projede bizden neler istendiğini ve nasıl tamamladığıma bakacağız</a:t>
            </a:r>
            <a:r>
              <a:rPr lang="tr-TR" sz="2400" dirty="0">
                <a:solidFill>
                  <a:schemeClr val="accent1">
                    <a:lumMod val="50000"/>
                  </a:schemeClr>
                </a:solidFill>
                <a:latin typeface="Microsoft YaHei" panose="020B0503020204020204" pitchFamily="34" charset="-122"/>
                <a:ea typeface="Microsoft YaHei" panose="020B0503020204020204" pitchFamily="34" charset="-122"/>
                <a:cs typeface="Microsoft GothicNeo" panose="020B0503020000020004" pitchFamily="34" charset="-127"/>
              </a:rPr>
              <a:t>.</a:t>
            </a:r>
          </a:p>
        </p:txBody>
      </p:sp>
    </p:spTree>
    <p:extLst>
      <p:ext uri="{BB962C8B-B14F-4D97-AF65-F5344CB8AC3E}">
        <p14:creationId xmlns:p14="http://schemas.microsoft.com/office/powerpoint/2010/main" val="34845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8A154B-DAE6-3416-FEA6-FBD4E1291D24}"/>
              </a:ext>
            </a:extLst>
          </p:cNvPr>
          <p:cNvSpPr>
            <a:spLocks noGrp="1"/>
          </p:cNvSpPr>
          <p:nvPr>
            <p:ph type="title"/>
          </p:nvPr>
        </p:nvSpPr>
        <p:spPr>
          <a:xfrm>
            <a:off x="1440872" y="5319545"/>
            <a:ext cx="10058400" cy="749346"/>
          </a:xfrm>
        </p:spPr>
        <p:txBody>
          <a:bodyPr>
            <a:normAutofit/>
          </a:bodyPr>
          <a:lstStyle/>
          <a:p>
            <a:r>
              <a:rPr lang="tr-TR" sz="3200" cap="none" dirty="0">
                <a:solidFill>
                  <a:schemeClr val="accent1">
                    <a:lumMod val="50000"/>
                  </a:schemeClr>
                </a:solidFill>
              </a:rPr>
              <a:t>Projenin ilk hali ve bizden istenenler.</a:t>
            </a:r>
          </a:p>
        </p:txBody>
      </p:sp>
      <p:pic>
        <p:nvPicPr>
          <p:cNvPr id="12" name="İçerik Yer Tutucusu 11">
            <a:extLst>
              <a:ext uri="{FF2B5EF4-FFF2-40B4-BE49-F238E27FC236}">
                <a16:creationId xmlns:a16="http://schemas.microsoft.com/office/drawing/2014/main" id="{DEEA423A-FB03-E3D8-BA6E-6D76475085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22"/>
          <a:stretch/>
        </p:blipFill>
        <p:spPr>
          <a:xfrm>
            <a:off x="1574941" y="514788"/>
            <a:ext cx="8221930" cy="4341368"/>
          </a:xfrm>
        </p:spPr>
      </p:pic>
    </p:spTree>
    <p:extLst>
      <p:ext uri="{BB962C8B-B14F-4D97-AF65-F5344CB8AC3E}">
        <p14:creationId xmlns:p14="http://schemas.microsoft.com/office/powerpoint/2010/main" val="14164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11E214-0172-FEB6-344F-1A6D44E0618E}"/>
              </a:ext>
            </a:extLst>
          </p:cNvPr>
          <p:cNvSpPr>
            <a:spLocks noGrp="1"/>
          </p:cNvSpPr>
          <p:nvPr>
            <p:ph type="title"/>
          </p:nvPr>
        </p:nvSpPr>
        <p:spPr>
          <a:xfrm>
            <a:off x="2323694" y="5045824"/>
            <a:ext cx="5340641" cy="798023"/>
          </a:xfrm>
        </p:spPr>
        <p:txBody>
          <a:bodyPr>
            <a:normAutofit/>
          </a:bodyPr>
          <a:lstStyle/>
          <a:p>
            <a:r>
              <a:rPr lang="tr-TR" sz="3200" cap="none" dirty="0">
                <a:solidFill>
                  <a:schemeClr val="accent1">
                    <a:lumMod val="50000"/>
                  </a:schemeClr>
                </a:solidFill>
              </a:rPr>
              <a:t>Öncelikle ip configurationları yaptım.</a:t>
            </a:r>
          </a:p>
        </p:txBody>
      </p:sp>
      <p:pic>
        <p:nvPicPr>
          <p:cNvPr id="5" name="İçerik Yer Tutucusu 4">
            <a:extLst>
              <a:ext uri="{FF2B5EF4-FFF2-40B4-BE49-F238E27FC236}">
                <a16:creationId xmlns:a16="http://schemas.microsoft.com/office/drawing/2014/main" id="{38E9A368-3A06-ADFA-CAF2-079200B22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3694" y="574733"/>
            <a:ext cx="7544612" cy="4051300"/>
          </a:xfrm>
        </p:spPr>
      </p:pic>
    </p:spTree>
    <p:extLst>
      <p:ext uri="{BB962C8B-B14F-4D97-AF65-F5344CB8AC3E}">
        <p14:creationId xmlns:p14="http://schemas.microsoft.com/office/powerpoint/2010/main" val="389695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2B85E0-2D86-387D-992D-5860BCC52EC2}"/>
              </a:ext>
            </a:extLst>
          </p:cNvPr>
          <p:cNvSpPr>
            <a:spLocks noGrp="1"/>
          </p:cNvSpPr>
          <p:nvPr>
            <p:ph type="title"/>
          </p:nvPr>
        </p:nvSpPr>
        <p:spPr>
          <a:xfrm>
            <a:off x="1601863" y="4995949"/>
            <a:ext cx="8614479" cy="807165"/>
          </a:xfrm>
        </p:spPr>
        <p:txBody>
          <a:bodyPr>
            <a:normAutofit fontScale="90000"/>
          </a:bodyPr>
          <a:lstStyle/>
          <a:p>
            <a:r>
              <a:rPr lang="tr-TR" sz="3200" cap="none" dirty="0">
                <a:solidFill>
                  <a:schemeClr val="accent1">
                    <a:lumMod val="50000"/>
                  </a:schemeClr>
                </a:solidFill>
              </a:rPr>
              <a:t>İstanbul </a:t>
            </a:r>
            <a:r>
              <a:rPr lang="tr-TR" sz="3200" cap="none" dirty="0" err="1">
                <a:solidFill>
                  <a:schemeClr val="accent1">
                    <a:lumMod val="50000"/>
                  </a:schemeClr>
                </a:solidFill>
              </a:rPr>
              <a:t>switchinde</a:t>
            </a:r>
            <a:r>
              <a:rPr lang="tr-TR" sz="3200" cap="none" dirty="0">
                <a:solidFill>
                  <a:schemeClr val="accent1">
                    <a:lumMod val="50000"/>
                  </a:schemeClr>
                </a:solidFill>
              </a:rPr>
              <a:t> VLAN ayarları yapıldı </a:t>
            </a:r>
            <a:r>
              <a:rPr lang="tr-TR" sz="3200" cap="none" dirty="0" err="1">
                <a:solidFill>
                  <a:schemeClr val="accent1">
                    <a:lumMod val="50000"/>
                  </a:schemeClr>
                </a:solidFill>
              </a:rPr>
              <a:t>VLANlar</a:t>
            </a:r>
            <a:r>
              <a:rPr lang="tr-TR" sz="3200" cap="none" dirty="0">
                <a:solidFill>
                  <a:schemeClr val="accent1">
                    <a:lumMod val="50000"/>
                  </a:schemeClr>
                </a:solidFill>
              </a:rPr>
              <a:t> yapılandırıldı.</a:t>
            </a:r>
          </a:p>
        </p:txBody>
      </p:sp>
      <p:pic>
        <p:nvPicPr>
          <p:cNvPr id="5" name="İçerik Yer Tutucusu 4">
            <a:extLst>
              <a:ext uri="{FF2B5EF4-FFF2-40B4-BE49-F238E27FC236}">
                <a16:creationId xmlns:a16="http://schemas.microsoft.com/office/drawing/2014/main" id="{5BC80E87-A1F6-9DCE-F2B4-EB3FCFB6EF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3724" y="474980"/>
            <a:ext cx="7433863" cy="4051300"/>
          </a:xfrm>
        </p:spPr>
      </p:pic>
    </p:spTree>
    <p:extLst>
      <p:ext uri="{BB962C8B-B14F-4D97-AF65-F5344CB8AC3E}">
        <p14:creationId xmlns:p14="http://schemas.microsoft.com/office/powerpoint/2010/main" val="185706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B43178-FA1F-156C-2336-D3B7144987B0}"/>
              </a:ext>
            </a:extLst>
          </p:cNvPr>
          <p:cNvSpPr>
            <a:spLocks noGrp="1"/>
          </p:cNvSpPr>
          <p:nvPr>
            <p:ph type="title"/>
          </p:nvPr>
        </p:nvSpPr>
        <p:spPr>
          <a:xfrm>
            <a:off x="2330420" y="4882065"/>
            <a:ext cx="6073748" cy="920219"/>
          </a:xfrm>
        </p:spPr>
        <p:txBody>
          <a:bodyPr>
            <a:normAutofit/>
          </a:bodyPr>
          <a:lstStyle/>
          <a:p>
            <a:r>
              <a:rPr lang="tr-TR" sz="3200" cap="none" dirty="0" err="1">
                <a:solidFill>
                  <a:schemeClr val="accent1">
                    <a:lumMod val="50000"/>
                  </a:schemeClr>
                </a:solidFill>
              </a:rPr>
              <a:t>subinterface</a:t>
            </a:r>
            <a:r>
              <a:rPr lang="tr-TR" sz="3200" cap="none" dirty="0">
                <a:solidFill>
                  <a:schemeClr val="accent1">
                    <a:lumMod val="50000"/>
                  </a:schemeClr>
                </a:solidFill>
              </a:rPr>
              <a:t> ve </a:t>
            </a:r>
            <a:r>
              <a:rPr lang="tr-TR" sz="3200" cap="none" dirty="0" err="1">
                <a:solidFill>
                  <a:schemeClr val="accent1">
                    <a:lumMod val="50000"/>
                  </a:schemeClr>
                </a:solidFill>
              </a:rPr>
              <a:t>ospf</a:t>
            </a:r>
            <a:r>
              <a:rPr lang="tr-TR" sz="3200" cap="none" dirty="0">
                <a:solidFill>
                  <a:schemeClr val="accent1">
                    <a:lumMod val="50000"/>
                  </a:schemeClr>
                </a:solidFill>
              </a:rPr>
              <a:t> ayarları yapıldı.</a:t>
            </a:r>
          </a:p>
        </p:txBody>
      </p:sp>
      <p:pic>
        <p:nvPicPr>
          <p:cNvPr id="5" name="İçerik Yer Tutucusu 4">
            <a:extLst>
              <a:ext uri="{FF2B5EF4-FFF2-40B4-BE49-F238E27FC236}">
                <a16:creationId xmlns:a16="http://schemas.microsoft.com/office/drawing/2014/main" id="{76FF049A-04F7-1F63-63A6-95DC705A90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0419" y="558107"/>
            <a:ext cx="7531161" cy="4051300"/>
          </a:xfrm>
        </p:spPr>
      </p:pic>
    </p:spTree>
    <p:extLst>
      <p:ext uri="{BB962C8B-B14F-4D97-AF65-F5344CB8AC3E}">
        <p14:creationId xmlns:p14="http://schemas.microsoft.com/office/powerpoint/2010/main" val="254581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86F3AE-A1F2-39A3-50B9-05CB7BB39CB1}"/>
              </a:ext>
            </a:extLst>
          </p:cNvPr>
          <p:cNvSpPr>
            <a:spLocks noGrp="1"/>
          </p:cNvSpPr>
          <p:nvPr>
            <p:ph type="title"/>
          </p:nvPr>
        </p:nvSpPr>
        <p:spPr>
          <a:xfrm>
            <a:off x="1211165" y="4981817"/>
            <a:ext cx="9404188" cy="1169601"/>
          </a:xfrm>
        </p:spPr>
        <p:txBody>
          <a:bodyPr>
            <a:noAutofit/>
          </a:bodyPr>
          <a:lstStyle/>
          <a:p>
            <a:r>
              <a:rPr lang="tr-TR" sz="3200" cap="none" dirty="0">
                <a:solidFill>
                  <a:schemeClr val="accent1">
                    <a:lumMod val="50000"/>
                  </a:schemeClr>
                </a:solidFill>
              </a:rPr>
              <a:t>ıpv4 ve ıpv6 omurgalarındaki </a:t>
            </a:r>
            <a:r>
              <a:rPr lang="tr-TR" sz="3200" cap="none" dirty="0" err="1">
                <a:solidFill>
                  <a:schemeClr val="accent1">
                    <a:lumMod val="50000"/>
                  </a:schemeClr>
                </a:solidFill>
              </a:rPr>
              <a:t>dns</a:t>
            </a:r>
            <a:r>
              <a:rPr lang="tr-TR" sz="3200" cap="none" dirty="0">
                <a:solidFill>
                  <a:schemeClr val="accent1">
                    <a:lumMod val="50000"/>
                  </a:schemeClr>
                </a:solidFill>
              </a:rPr>
              <a:t> ve web server ayarları yapıldıktan sonra ıpv4 ve ıpv6 için port </a:t>
            </a:r>
            <a:r>
              <a:rPr lang="tr-TR" sz="3200" cap="none" dirty="0" err="1">
                <a:solidFill>
                  <a:schemeClr val="accent1">
                    <a:lumMod val="50000"/>
                  </a:schemeClr>
                </a:solidFill>
              </a:rPr>
              <a:t>bace</a:t>
            </a:r>
            <a:r>
              <a:rPr lang="tr-TR" sz="3200" cap="none" dirty="0">
                <a:solidFill>
                  <a:schemeClr val="accent1">
                    <a:lumMod val="50000"/>
                  </a:schemeClr>
                </a:solidFill>
              </a:rPr>
              <a:t> </a:t>
            </a:r>
            <a:r>
              <a:rPr lang="tr-TR" sz="3200" cap="none" dirty="0" err="1">
                <a:solidFill>
                  <a:schemeClr val="accent1">
                    <a:lumMod val="50000"/>
                  </a:schemeClr>
                </a:solidFill>
              </a:rPr>
              <a:t>acl</a:t>
            </a:r>
            <a:r>
              <a:rPr lang="tr-TR" sz="3200" cap="none" dirty="0">
                <a:solidFill>
                  <a:schemeClr val="accent1">
                    <a:lumMod val="50000"/>
                  </a:schemeClr>
                </a:solidFill>
              </a:rPr>
              <a:t> uygulandı.</a:t>
            </a:r>
          </a:p>
        </p:txBody>
      </p:sp>
      <p:pic>
        <p:nvPicPr>
          <p:cNvPr id="5" name="İçerik Yer Tutucusu 4">
            <a:extLst>
              <a:ext uri="{FF2B5EF4-FFF2-40B4-BE49-F238E27FC236}">
                <a16:creationId xmlns:a16="http://schemas.microsoft.com/office/drawing/2014/main" id="{A9FF0DBC-5CB6-DA35-7B81-680C0AF8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6318" y="706582"/>
            <a:ext cx="7473882" cy="4051300"/>
          </a:xfrm>
        </p:spPr>
      </p:pic>
    </p:spTree>
    <p:extLst>
      <p:ext uri="{BB962C8B-B14F-4D97-AF65-F5344CB8AC3E}">
        <p14:creationId xmlns:p14="http://schemas.microsoft.com/office/powerpoint/2010/main" val="401908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C943-ECAC-648A-619E-012083065E16}"/>
              </a:ext>
            </a:extLst>
          </p:cNvPr>
          <p:cNvSpPr>
            <a:spLocks noGrp="1"/>
          </p:cNvSpPr>
          <p:nvPr>
            <p:ph type="title"/>
          </p:nvPr>
        </p:nvSpPr>
        <p:spPr>
          <a:xfrm>
            <a:off x="2494844" y="5112327"/>
            <a:ext cx="7134813" cy="930194"/>
          </a:xfrm>
        </p:spPr>
        <p:txBody>
          <a:bodyPr>
            <a:normAutofit/>
          </a:bodyPr>
          <a:lstStyle/>
          <a:p>
            <a:r>
              <a:rPr lang="tr-TR" sz="3200" cap="none" dirty="0" err="1">
                <a:solidFill>
                  <a:schemeClr val="accent1">
                    <a:lumMod val="50000"/>
                  </a:schemeClr>
                </a:solidFill>
              </a:rPr>
              <a:t>Static</a:t>
            </a:r>
            <a:r>
              <a:rPr lang="tr-TR" sz="3200" cap="none" dirty="0">
                <a:solidFill>
                  <a:schemeClr val="accent1">
                    <a:lumMod val="50000"/>
                  </a:schemeClr>
                </a:solidFill>
              </a:rPr>
              <a:t> routing için de aynı şeyler yapıldı.</a:t>
            </a:r>
          </a:p>
        </p:txBody>
      </p:sp>
      <p:pic>
        <p:nvPicPr>
          <p:cNvPr id="5" name="İçerik Yer Tutucusu 4">
            <a:extLst>
              <a:ext uri="{FF2B5EF4-FFF2-40B4-BE49-F238E27FC236}">
                <a16:creationId xmlns:a16="http://schemas.microsoft.com/office/drawing/2014/main" id="{988383A8-B027-AFEF-BA7F-E8B8DC446C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13" b="2461"/>
          <a:stretch/>
        </p:blipFill>
        <p:spPr>
          <a:xfrm>
            <a:off x="2494844" y="682475"/>
            <a:ext cx="7202311" cy="3886200"/>
          </a:xfrm>
        </p:spPr>
      </p:pic>
    </p:spTree>
    <p:extLst>
      <p:ext uri="{BB962C8B-B14F-4D97-AF65-F5344CB8AC3E}">
        <p14:creationId xmlns:p14="http://schemas.microsoft.com/office/powerpoint/2010/main" val="363799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Medy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Tahta Yazı</Template>
  <TotalTime>281</TotalTime>
  <Words>183</Words>
  <Application>Microsoft Office PowerPoint</Application>
  <PresentationFormat>Geniş ekran</PresentationFormat>
  <Paragraphs>10</Paragraphs>
  <Slides>10</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Microsoft YaHei</vt:lpstr>
      <vt:lpstr>Calibri</vt:lpstr>
      <vt:lpstr>Rockwell</vt:lpstr>
      <vt:lpstr>Rockwell Condensed</vt:lpstr>
      <vt:lpstr>Rockwell Extra Bold</vt:lpstr>
      <vt:lpstr>Wingdings</vt:lpstr>
      <vt:lpstr>Tahta Yazı</vt:lpstr>
      <vt:lpstr>NUR DENİZ DOST</vt:lpstr>
      <vt:lpstr>PowerPoint Sunusu</vt:lpstr>
      <vt:lpstr>PowerPoint Sunusu</vt:lpstr>
      <vt:lpstr>Projenin ilk hali ve bizden istenenler.</vt:lpstr>
      <vt:lpstr>Öncelikle ip configurationları yaptım.</vt:lpstr>
      <vt:lpstr>İstanbul switchinde VLAN ayarları yapıldı VLANlar yapılandırıldı.</vt:lpstr>
      <vt:lpstr>subinterface ve ospf ayarları yapıldı.</vt:lpstr>
      <vt:lpstr>ıpv4 ve ıpv6 omurgalarındaki dns ve web server ayarları yapıldıktan sonra ıpv4 ve ıpv6 için port bace acl uygulandı.</vt:lpstr>
      <vt:lpstr>Static routing için de aynı şeyler yapıldı.</vt:lpstr>
      <vt:lpstr>BENİ DİNLEDİĞİNİZ İÇİN TEŞEKKÜR EDERİM.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 DENİZ DOST</dc:title>
  <dc:creator>Nur deniz Dost</dc:creator>
  <cp:lastModifiedBy>Nur deniz Dost</cp:lastModifiedBy>
  <cp:revision>1</cp:revision>
  <dcterms:created xsi:type="dcterms:W3CDTF">2022-08-18T12:08:20Z</dcterms:created>
  <dcterms:modified xsi:type="dcterms:W3CDTF">2022-08-18T16:50:02Z</dcterms:modified>
</cp:coreProperties>
</file>