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MARIANA</dc:creator>
  <dcterms:created xsi:type="dcterms:W3CDTF">2025-10-16T02:04:52Z</dcterms:created>
</cp:coreProperties>
</file>