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4" r:id="rId4"/>
    <p:sldId id="285" r:id="rId5"/>
    <p:sldId id="259" r:id="rId6"/>
    <p:sldId id="282" r:id="rId7"/>
    <p:sldId id="283" r:id="rId8"/>
    <p:sldId id="260" r:id="rId9"/>
    <p:sldId id="266" r:id="rId10"/>
    <p:sldId id="267" r:id="rId11"/>
    <p:sldId id="268" r:id="rId12"/>
    <p:sldId id="261" r:id="rId13"/>
    <p:sldId id="271" r:id="rId14"/>
    <p:sldId id="269" r:id="rId15"/>
    <p:sldId id="270" r:id="rId16"/>
    <p:sldId id="272" r:id="rId17"/>
    <p:sldId id="262" r:id="rId18"/>
    <p:sldId id="277" r:id="rId19"/>
    <p:sldId id="273" r:id="rId20"/>
    <p:sldId id="278" r:id="rId21"/>
    <p:sldId id="263" r:id="rId22"/>
    <p:sldId id="280" r:id="rId23"/>
    <p:sldId id="28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 AFIQAH BINTI ABDUL MALIC@ABDUL MALIK" initials="NABAMM" lastIdx="1" clrIdx="0">
    <p:extLst>
      <p:ext uri="{19B8F6BF-5375-455C-9EA6-DF929625EA0E}">
        <p15:presenceInfo xmlns:p15="http://schemas.microsoft.com/office/powerpoint/2012/main" userId="S::2017368607@isiswa.uitm.edu.my::2e25e371-8007-45e1-8f88-9f5b6b8c54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98300" y="4078167"/>
            <a:ext cx="655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04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350400" y="3330333"/>
            <a:ext cx="660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350400" y="4904336"/>
            <a:ext cx="660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84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406033" y="1139700"/>
            <a:ext cx="6869600" cy="4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 i="1"/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 i="1"/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/>
          <p:nvPr/>
        </p:nvSpPr>
        <p:spPr>
          <a:xfrm>
            <a:off x="823667" y="804500"/>
            <a:ext cx="1264000" cy="12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1078928" y="1139700"/>
            <a:ext cx="753477" cy="59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00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33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4792800" cy="2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0304" y="3083900"/>
            <a:ext cx="4792800" cy="2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38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475652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792439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120567" y="5265467"/>
            <a:ext cx="9950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Font typeface="Work Sans"/>
              <a:buNone/>
              <a:defRPr sz="24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773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03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3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98744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3756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9E7DA8-83BF-4514-A86B-CDCCAC21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998" y="1037299"/>
            <a:ext cx="6600000" cy="1546400"/>
          </a:xfrm>
        </p:spPr>
        <p:txBody>
          <a:bodyPr/>
          <a:lstStyle/>
          <a:p>
            <a:pPr algn="ctr"/>
            <a:r>
              <a:rPr lang="en-US" sz="3200" dirty="0"/>
              <a:t>IMD 311</a:t>
            </a:r>
            <a:br>
              <a:rPr lang="en-US" sz="3200" dirty="0"/>
            </a:br>
            <a:r>
              <a:rPr lang="en-US" sz="3200" dirty="0"/>
              <a:t>INTRODUCTION TO WEB CONTENT MANAGEMENT OF DESIGN </a:t>
            </a:r>
            <a:br>
              <a:rPr lang="en-MY" sz="3200" dirty="0"/>
            </a:br>
            <a:endParaRPr lang="en-US" sz="32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2FBB7C-5771-408F-8AC9-C4DCC2E5E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707" y="4774301"/>
            <a:ext cx="7582585" cy="1046400"/>
          </a:xfrm>
        </p:spPr>
        <p:txBody>
          <a:bodyPr/>
          <a:lstStyle/>
          <a:p>
            <a:pPr algn="ctr"/>
            <a:r>
              <a:rPr lang="en-US" dirty="0"/>
              <a:t>NUR AFIQAH BT ABDUL MALIC @ ABDUL MALIK (2017368607)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/>
              <a:t>NUR AMIRAH BT ZAMRIN (2017333471)</a:t>
            </a:r>
          </a:p>
          <a:p>
            <a:pPr algn="ctr"/>
            <a:r>
              <a:rPr lang="en-US" dirty="0"/>
              <a:t>SITI NAJIHA BT NAZARI (2017333913)</a:t>
            </a:r>
          </a:p>
          <a:p>
            <a:pPr algn="ctr"/>
            <a:r>
              <a:rPr lang="en-US" dirty="0"/>
              <a:t>SITI HAISYA AMIRAH BT AMIR (2017378419)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b="1" dirty="0"/>
          </a:p>
          <a:p>
            <a:endParaRPr lang="en-MY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1D69A-6F7E-443A-BB64-284C21261086}"/>
              </a:ext>
            </a:extLst>
          </p:cNvPr>
          <p:cNvSpPr txBox="1"/>
          <p:nvPr/>
        </p:nvSpPr>
        <p:spPr>
          <a:xfrm>
            <a:off x="4217399" y="2724892"/>
            <a:ext cx="375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CASE STUDY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(KAKI JERSI)</a:t>
            </a:r>
            <a:endParaRPr lang="en-MY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C69CB4-975A-4025-819C-030973934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729879"/>
            <a:ext cx="2304707" cy="9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WHO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534732"/>
          </a:xfrm>
        </p:spPr>
        <p:txBody>
          <a:bodyPr/>
          <a:lstStyle/>
          <a:p>
            <a:r>
              <a:rPr lang="en-US" dirty="0"/>
              <a:t>Website developer are remained anonymous but there are a dedicated page on ‘About Us’</a:t>
            </a:r>
          </a:p>
          <a:p>
            <a:pPr marL="186262" indent="0">
              <a:buNone/>
            </a:pP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Use WordPress for designing their websites, keeping data of their user’s accounts, and updating any new items. </a:t>
            </a:r>
          </a:p>
          <a:p>
            <a:r>
              <a:rPr lang="en-US" dirty="0"/>
              <a:t>It shows a very simplistic use of fonts with an organize overall interface starting from the navigation section until footers.</a:t>
            </a:r>
            <a:endParaRPr lang="en-MY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4403349"/>
          </a:xfrm>
        </p:spPr>
        <p:txBody>
          <a:bodyPr/>
          <a:lstStyle/>
          <a:p>
            <a:r>
              <a:rPr lang="en-US" dirty="0"/>
              <a:t>Use a general and basic style of user interface</a:t>
            </a:r>
          </a:p>
          <a:p>
            <a:r>
              <a:rPr lang="en-US" dirty="0"/>
              <a:t>The website developer created an organize product by their columns and rows. </a:t>
            </a:r>
          </a:p>
          <a:p>
            <a:r>
              <a:rPr lang="en-US" dirty="0"/>
              <a:t>User also does not have any difficulty in finding their items.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336876" y="692665"/>
            <a:ext cx="15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109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WHEN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534732"/>
          </a:xfrm>
        </p:spPr>
        <p:txBody>
          <a:bodyPr/>
          <a:lstStyle/>
          <a:p>
            <a:r>
              <a:rPr lang="en-US" dirty="0"/>
              <a:t>Deliver all the information their customer needs to take which include customer care, info and follow us</a:t>
            </a:r>
          </a:p>
          <a:p>
            <a:r>
              <a:rPr lang="en-US" dirty="0"/>
              <a:t>All of the information that given are in fact accurate and same goes with all the social media links</a:t>
            </a: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The website just updated their new sales items and fixing a minor typography</a:t>
            </a:r>
            <a:r>
              <a:rPr lang="en-US" b="1" dirty="0"/>
              <a:t> </a:t>
            </a:r>
          </a:p>
          <a:p>
            <a:r>
              <a:rPr lang="en-US" dirty="0"/>
              <a:t>There were typos located above footers </a:t>
            </a:r>
            <a:endParaRPr lang="en-MY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4403349"/>
          </a:xfrm>
        </p:spPr>
        <p:txBody>
          <a:bodyPr/>
          <a:lstStyle/>
          <a:p>
            <a:r>
              <a:rPr lang="en-US" dirty="0"/>
              <a:t>Responsive with mobile browsers and all the buttons and links and functioning</a:t>
            </a:r>
          </a:p>
          <a:p>
            <a:r>
              <a:rPr lang="en-US" dirty="0"/>
              <a:t>All the media that been used are accurate with the products.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336876" y="692665"/>
            <a:ext cx="217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WHERE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75574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695775"/>
            <a:ext cx="6869600" cy="1466449"/>
          </a:xfrm>
        </p:spPr>
        <p:txBody>
          <a:bodyPr/>
          <a:lstStyle/>
          <a:p>
            <a:pPr marL="33866" indent="0" algn="ctr">
              <a:buNone/>
            </a:pPr>
            <a:r>
              <a:rPr lang="en-US" sz="6000" b="1" dirty="0"/>
              <a:t>4. COLOR SCHEME USE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811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93F618-9A29-4443-B45A-F20B19B6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71919"/>
            <a:ext cx="11247120" cy="61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3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B299A6-E26E-46C8-A4AB-31533AEB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4" y="655320"/>
            <a:ext cx="10969052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B9B1-92C7-42DF-BAE0-CCE0DCBE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865" y="775380"/>
            <a:ext cx="3155200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WHO</a:t>
            </a:r>
          </a:p>
          <a:p>
            <a:pPr algn="just"/>
            <a:r>
              <a:rPr lang="en-US" sz="1870" dirty="0">
                <a:ea typeface="Calibri" panose="020F0502020204030204" pitchFamily="34" charset="0"/>
              </a:rPr>
              <a:t>Most tend to have a distinct color scheme associated with their brand identity.</a:t>
            </a:r>
          </a:p>
          <a:p>
            <a:pPr algn="just"/>
            <a:r>
              <a:rPr lang="en-US" sz="1870" dirty="0">
                <a:ea typeface="Calibri" panose="020F0502020204030204" pitchFamily="34" charset="0"/>
              </a:rPr>
              <a:t>Kaki </a:t>
            </a:r>
            <a:r>
              <a:rPr lang="en-US" sz="1870" dirty="0" err="1">
                <a:ea typeface="Calibri" panose="020F0502020204030204" pitchFamily="34" charset="0"/>
              </a:rPr>
              <a:t>Jersi</a:t>
            </a:r>
            <a:r>
              <a:rPr lang="en-US" sz="1870" dirty="0">
                <a:ea typeface="Calibri" panose="020F0502020204030204" pitchFamily="34" charset="0"/>
              </a:rPr>
              <a:t> used plain background color to keeps their visitors' focus on their content and products.</a:t>
            </a:r>
          </a:p>
          <a:p>
            <a:pPr algn="just"/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endParaRPr lang="en-MY" sz="187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0BEB-790B-437F-A505-19F7A23A56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18400" y="788760"/>
            <a:ext cx="3155200" cy="2720000"/>
          </a:xfrm>
        </p:spPr>
        <p:txBody>
          <a:bodyPr/>
          <a:lstStyle/>
          <a:p>
            <a:pPr marL="186262" lvl="0" indent="0" algn="ctr">
              <a:buClr>
                <a:srgbClr val="000000"/>
              </a:buClr>
              <a:buNone/>
            </a:pPr>
            <a:r>
              <a:rPr lang="en-MY" sz="4000" b="1" dirty="0">
                <a:solidFill>
                  <a:srgbClr val="000000"/>
                </a:solidFill>
                <a:latin typeface="Work Sans"/>
              </a:rPr>
              <a:t>WHY</a:t>
            </a:r>
          </a:p>
          <a:p>
            <a:r>
              <a:rPr lang="en-US" dirty="0"/>
              <a:t>For websites that have a lot of content,  especially a lot of words and picture of products</a:t>
            </a:r>
          </a:p>
          <a:p>
            <a:r>
              <a:rPr lang="en-US" dirty="0"/>
              <a:t>It is best to choose a white background for a clean and easy-to-read look. </a:t>
            </a:r>
          </a:p>
          <a:p>
            <a:endParaRPr lang="en-MY" dirty="0"/>
          </a:p>
          <a:p>
            <a:pPr marL="186262" indent="0">
              <a:buNone/>
            </a:pP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72E9-A1C2-495B-B372-CFFDECE5D32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877935" y="760140"/>
            <a:ext cx="3155200" cy="2720000"/>
          </a:xfrm>
        </p:spPr>
        <p:txBody>
          <a:bodyPr/>
          <a:lstStyle/>
          <a:p>
            <a:pPr marL="186262" lvl="0" indent="0" algn="ctr">
              <a:buClr>
                <a:srgbClr val="000000"/>
              </a:buClr>
              <a:buNone/>
            </a:pPr>
            <a:r>
              <a:rPr lang="en-MY" sz="4000" b="1" dirty="0">
                <a:solidFill>
                  <a:srgbClr val="000000"/>
                </a:solidFill>
                <a:latin typeface="Work Sans"/>
              </a:rPr>
              <a:t>WHAT</a:t>
            </a:r>
          </a:p>
          <a:p>
            <a:r>
              <a:rPr lang="en-US" dirty="0"/>
              <a:t>The used of red color is to highlight or to draw attention on important information in a text. </a:t>
            </a:r>
          </a:p>
          <a:p>
            <a:r>
              <a:rPr lang="en-US" dirty="0"/>
              <a:t>To make visitors focus on Kaki </a:t>
            </a:r>
            <a:r>
              <a:rPr lang="en-US" dirty="0" err="1"/>
              <a:t>Jersi</a:t>
            </a:r>
            <a:r>
              <a:rPr lang="en-US" dirty="0"/>
              <a:t> product and content.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220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995B-EB42-4B41-ADBB-3BFF4A58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865" y="709000"/>
            <a:ext cx="3155200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WHEN</a:t>
            </a:r>
          </a:p>
          <a:p>
            <a:pPr algn="just"/>
            <a:r>
              <a:rPr lang="en-US" sz="1870" dirty="0"/>
              <a:t>The color scheme that they used are suitable for their target customers</a:t>
            </a:r>
            <a:endParaRPr lang="en-MY" sz="187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87BA-B1D2-4121-B452-837966E759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709000"/>
            <a:ext cx="3155200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WHERE</a:t>
            </a:r>
          </a:p>
          <a:p>
            <a:pPr algn="just"/>
            <a:r>
              <a:rPr lang="en-US" sz="1870" dirty="0"/>
              <a:t>These websites used white (#FFFFFF) on their background </a:t>
            </a:r>
          </a:p>
          <a:p>
            <a:pPr algn="just"/>
            <a:r>
              <a:rPr lang="en-US" sz="1870" dirty="0"/>
              <a:t>Black (#000000) on header and footer.</a:t>
            </a:r>
          </a:p>
          <a:p>
            <a:pPr algn="just"/>
            <a:r>
              <a:rPr lang="en-US" sz="1870" dirty="0"/>
              <a:t>Red (#ff0000) is to highlight or to draw attention to important information in website.</a:t>
            </a:r>
            <a:endParaRPr lang="en-MY" sz="187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D0B87-D136-4F66-B581-D4C61EE4B39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792439" y="709000"/>
            <a:ext cx="3155200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HOW</a:t>
            </a:r>
          </a:p>
          <a:p>
            <a:pPr algn="just"/>
            <a:r>
              <a:rPr lang="en-US" sz="1870" dirty="0"/>
              <a:t>For kakijersi.com, when people see the red color, it will triggers emotional responses like excitement. </a:t>
            </a:r>
            <a:endParaRPr lang="en-MY" sz="1870" dirty="0"/>
          </a:p>
        </p:txBody>
      </p:sp>
    </p:spTree>
    <p:extLst>
      <p:ext uri="{BB962C8B-B14F-4D97-AF65-F5344CB8AC3E}">
        <p14:creationId xmlns:p14="http://schemas.microsoft.com/office/powerpoint/2010/main" val="263696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indent="0" algn="ctr">
              <a:buNone/>
            </a:pPr>
            <a:r>
              <a:rPr lang="en-US" sz="6000" b="1" dirty="0"/>
              <a:t>5.	NAVIGATION OF THE WEBSITE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436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EDBC-1488-4EC2-8EF6-2CFCC4D6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00" y="445455"/>
            <a:ext cx="6789600" cy="968490"/>
          </a:xfrm>
        </p:spPr>
        <p:txBody>
          <a:bodyPr/>
          <a:lstStyle/>
          <a:p>
            <a:pPr algn="ctr"/>
            <a:r>
              <a:rPr lang="en-MY" dirty="0"/>
              <a:t>WHAT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92ADA-F6B0-4F15-B52E-15F0E33B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36" y="1413945"/>
            <a:ext cx="4792800" cy="4670924"/>
          </a:xfrm>
        </p:spPr>
        <p:txBody>
          <a:bodyPr/>
          <a:lstStyle/>
          <a:p>
            <a:r>
              <a:rPr lang="en-MY" dirty="0"/>
              <a:t>Responsive navigation bar.</a:t>
            </a:r>
          </a:p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C4715-9002-42F9-9599-8700061A55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45264" y="1413945"/>
            <a:ext cx="4792800" cy="4670924"/>
          </a:xfrm>
        </p:spPr>
        <p:txBody>
          <a:bodyPr/>
          <a:lstStyle/>
          <a:p>
            <a:r>
              <a:rPr lang="en-MY" dirty="0"/>
              <a:t>The hamburger menu.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97A5B-8526-4A4C-8FB1-EEB7DACE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2" y="2144594"/>
            <a:ext cx="5488688" cy="833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C699BD-BC6F-4822-9BF1-D2696355B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07" y="2098632"/>
            <a:ext cx="2873314" cy="33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5B2A-4BF6-45EC-B48C-CC71C9AF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864" y="719916"/>
            <a:ext cx="3817869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WHO</a:t>
            </a:r>
          </a:p>
          <a:p>
            <a:pPr algn="just"/>
            <a:r>
              <a:rPr lang="en-US" dirty="0"/>
              <a:t>For their customer to navigate with ease and have a great experience when browsing the website</a:t>
            </a:r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76077" y="719916"/>
            <a:ext cx="4502047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WHY</a:t>
            </a:r>
          </a:p>
          <a:p>
            <a:r>
              <a:rPr lang="en-US" dirty="0"/>
              <a:t>Navigation bar is the most important one, in fact it is the first section that the user sees. When they enter a website and it links to the other main parts in the website.</a:t>
            </a:r>
          </a:p>
          <a:p>
            <a:r>
              <a:rPr lang="en-US" dirty="0"/>
              <a:t>Kaki </a:t>
            </a:r>
            <a:r>
              <a:rPr lang="en-US" dirty="0" err="1"/>
              <a:t>Jersi’s</a:t>
            </a:r>
            <a:r>
              <a:rPr lang="en-US" dirty="0"/>
              <a:t> websites uses hamburger menu to hide the navigation menu especially when customer browse their website using mobile devices.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808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indent="0" algn="ctr">
              <a:buNone/>
            </a:pPr>
            <a:r>
              <a:rPr lang="en-US" sz="6000" b="1" dirty="0"/>
              <a:t> 1. BACKGROUND OF THE WEBSITE</a:t>
            </a:r>
            <a:endParaRPr lang="en-MY" sz="60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1502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8986-9D08-4972-837E-D66438D8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897" y="775414"/>
            <a:ext cx="4792800" cy="2844400"/>
          </a:xfrm>
        </p:spPr>
        <p:txBody>
          <a:bodyPr/>
          <a:lstStyle/>
          <a:p>
            <a:pPr marL="169329" indent="0" algn="ctr">
              <a:buNone/>
            </a:pPr>
            <a:r>
              <a:rPr lang="en-MY" sz="4000" b="1" dirty="0">
                <a:latin typeface="Work Sans"/>
              </a:rPr>
              <a:t>WHERE</a:t>
            </a:r>
          </a:p>
          <a:p>
            <a:r>
              <a:rPr lang="en-US" sz="1870" dirty="0"/>
              <a:t>Through our finding with this website, Kaki </a:t>
            </a:r>
            <a:r>
              <a:rPr lang="en-US" sz="1870" dirty="0" err="1"/>
              <a:t>Jersi</a:t>
            </a:r>
            <a:r>
              <a:rPr lang="en-US" sz="1870" dirty="0"/>
              <a:t> website has 5 section which is “Home”, “About”, “Shop”,” Merchandise” and “Contact”</a:t>
            </a:r>
          </a:p>
          <a:p>
            <a:r>
              <a:rPr lang="en-US" sz="1870" dirty="0"/>
              <a:t> A website navigation bar is most commonly displayed as horizontal list of links at the top of each page</a:t>
            </a:r>
            <a:endParaRPr lang="en-MY" sz="187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A72D2-0C3C-4B2E-82CE-A09ED9EA11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0305" y="775414"/>
            <a:ext cx="4792800" cy="2844400"/>
          </a:xfrm>
        </p:spPr>
        <p:txBody>
          <a:bodyPr/>
          <a:lstStyle/>
          <a:p>
            <a:pPr marL="169329" indent="0" algn="ctr">
              <a:buNone/>
            </a:pPr>
            <a:r>
              <a:rPr lang="en-MY" sz="4000" b="1" dirty="0">
                <a:latin typeface="Work Sans"/>
              </a:rPr>
              <a:t>HOW</a:t>
            </a:r>
            <a:endParaRPr lang="en-US" sz="1870" dirty="0"/>
          </a:p>
          <a:p>
            <a:r>
              <a:rPr lang="en-US" sz="2000" dirty="0"/>
              <a:t>The navigation bar very accessible and it will make it easier for user to choose where they want to be in this website.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0015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indent="0" algn="ctr">
              <a:buNone/>
            </a:pPr>
            <a:r>
              <a:rPr lang="en-US" sz="6000" b="1" dirty="0"/>
              <a:t>6.	CONTENT OF THE WEBSITE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5115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5B2A-4BF6-45EC-B48C-CC71C9AF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794" y="968991"/>
            <a:ext cx="3521496" cy="30571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WHO</a:t>
            </a:r>
          </a:p>
          <a:p>
            <a:r>
              <a:rPr lang="en-US" dirty="0"/>
              <a:t>Customer and clients. </a:t>
            </a:r>
          </a:p>
          <a:p>
            <a:r>
              <a:rPr lang="en-US" dirty="0"/>
              <a:t>Individual or companies. </a:t>
            </a:r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89290" y="982637"/>
            <a:ext cx="3480999" cy="3603011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WHAT</a:t>
            </a:r>
          </a:p>
          <a:p>
            <a:r>
              <a:rPr lang="en-US" dirty="0" err="1"/>
              <a:t>Hari</a:t>
            </a:r>
            <a:r>
              <a:rPr lang="en-US" dirty="0"/>
              <a:t> Raya Surprise sale.</a:t>
            </a:r>
          </a:p>
          <a:p>
            <a:r>
              <a:rPr lang="en-US" dirty="0"/>
              <a:t>Home. </a:t>
            </a:r>
          </a:p>
          <a:p>
            <a:r>
              <a:rPr lang="en-US" dirty="0"/>
              <a:t>About.</a:t>
            </a:r>
          </a:p>
          <a:p>
            <a:r>
              <a:rPr lang="en-US" dirty="0"/>
              <a:t>Shop.</a:t>
            </a:r>
          </a:p>
          <a:p>
            <a:r>
              <a:rPr lang="en-US" dirty="0"/>
              <a:t>Merchandise. </a:t>
            </a:r>
          </a:p>
          <a:p>
            <a:r>
              <a:rPr lang="en-US" dirty="0"/>
              <a:t>Contact. 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70289" y="982637"/>
            <a:ext cx="3425588" cy="3766783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WHEN</a:t>
            </a:r>
          </a:p>
          <a:p>
            <a:r>
              <a:rPr lang="en-US" dirty="0"/>
              <a:t>Customers and clients can access whenever the want to do so. 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335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4520" y="1050876"/>
            <a:ext cx="2894967" cy="3766783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WHY</a:t>
            </a:r>
          </a:p>
          <a:p>
            <a:r>
              <a:rPr lang="en-US" dirty="0"/>
              <a:t>Advertising.</a:t>
            </a:r>
          </a:p>
          <a:p>
            <a:r>
              <a:rPr lang="en-US" dirty="0"/>
              <a:t>Informing and engaging target audience.</a:t>
            </a:r>
          </a:p>
          <a:p>
            <a:r>
              <a:rPr lang="en-US" dirty="0"/>
              <a:t>Attract customers.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13979" y="1050874"/>
            <a:ext cx="2894967" cy="3766783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WHERE</a:t>
            </a:r>
          </a:p>
          <a:p>
            <a:r>
              <a:rPr lang="en-US" dirty="0"/>
              <a:t>Search engine at the top of the sites.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83438" y="1050873"/>
            <a:ext cx="3507476" cy="3766784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HOW</a:t>
            </a:r>
          </a:p>
          <a:p>
            <a:r>
              <a:rPr lang="en-US" dirty="0"/>
              <a:t>They are working to build confidence by helping consumers to know their business, the first stage in building long-term customer relations.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45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WHO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880172"/>
          </a:xfrm>
        </p:spPr>
        <p:txBody>
          <a:bodyPr/>
          <a:lstStyle/>
          <a:p>
            <a:r>
              <a:rPr lang="en-MY" dirty="0"/>
              <a:t>Sports equipment shop business.</a:t>
            </a:r>
          </a:p>
          <a:p>
            <a:pPr marL="186262" indent="0">
              <a:buNone/>
            </a:pP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MY" dirty="0"/>
              <a:t>Sells sports good to a company. </a:t>
            </a:r>
          </a:p>
          <a:p>
            <a:r>
              <a:rPr lang="en-MY" dirty="0"/>
              <a:t>They deliver the freshest kit designs, the most versatile cherry fabrics, custom design and a complete line of equipment for your own club. </a:t>
            </a:r>
          </a:p>
          <a:p>
            <a:r>
              <a:rPr lang="en-US" dirty="0"/>
              <a:t>Kaki </a:t>
            </a:r>
            <a:r>
              <a:rPr lang="en-US" dirty="0" err="1"/>
              <a:t>Jersi</a:t>
            </a:r>
            <a:r>
              <a:rPr lang="en-US" dirty="0"/>
              <a:t> also in apparel and fashion industries category. </a:t>
            </a:r>
            <a:endParaRPr lang="en-MY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816869"/>
          </a:xfrm>
        </p:spPr>
        <p:txBody>
          <a:bodyPr/>
          <a:lstStyle/>
          <a:p>
            <a:r>
              <a:rPr lang="en-US" dirty="0"/>
              <a:t>Created in 2017.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120640" y="692665"/>
            <a:ext cx="2107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WHEN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337552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WHY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880172"/>
          </a:xfrm>
        </p:spPr>
        <p:txBody>
          <a:bodyPr/>
          <a:lstStyle/>
          <a:p>
            <a:r>
              <a:rPr lang="en-US" dirty="0"/>
              <a:t>To inform Kaki </a:t>
            </a:r>
            <a:r>
              <a:rPr lang="en-US" dirty="0" err="1"/>
              <a:t>Jersi's</a:t>
            </a:r>
            <a:r>
              <a:rPr lang="en-US" dirty="0"/>
              <a:t> new and existing customers of all the information they needed.</a:t>
            </a:r>
          </a:p>
          <a:p>
            <a:r>
              <a:rPr lang="en-US" dirty="0"/>
              <a:t>To advertise the goods and products of Kaki </a:t>
            </a:r>
            <a:r>
              <a:rPr lang="en-US" dirty="0" err="1"/>
              <a:t>Jersi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It can be found with any device that has internet connection in any Internet search engine. </a:t>
            </a:r>
            <a:endParaRPr lang="en-MY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825782" y="1400551"/>
            <a:ext cx="3794132" cy="4588769"/>
          </a:xfrm>
        </p:spPr>
        <p:txBody>
          <a:bodyPr/>
          <a:lstStyle/>
          <a:p>
            <a:r>
              <a:rPr lang="en-US" dirty="0"/>
              <a:t>In addition to displaying its products and services, Kaki </a:t>
            </a:r>
            <a:r>
              <a:rPr lang="en-US" dirty="0" err="1"/>
              <a:t>Jersi</a:t>
            </a:r>
            <a:r>
              <a:rPr lang="en-US" dirty="0"/>
              <a:t> informs its customers about its company and its mission. </a:t>
            </a:r>
          </a:p>
          <a:p>
            <a:r>
              <a:rPr lang="en-US" dirty="0"/>
              <a:t>You can find all the great content you create in your business in order to inform and involve your target audience on your website.</a:t>
            </a:r>
            <a:br>
              <a:rPr lang="en-US" dirty="0"/>
            </a:b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120640" y="692665"/>
            <a:ext cx="2107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WHERE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894758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24153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lvl="0" indent="0" algn="ctr">
              <a:buNone/>
            </a:pPr>
            <a:r>
              <a:rPr lang="en-US" sz="6000" b="1" dirty="0"/>
              <a:t>2. NATURE BUSINESS OF THE WEBSITE</a:t>
            </a:r>
            <a:endParaRPr lang="en-MY" sz="60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402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WHO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534732"/>
          </a:xfrm>
        </p:spPr>
        <p:txBody>
          <a:bodyPr/>
          <a:lstStyle/>
          <a:p>
            <a:r>
              <a:rPr lang="en-US" dirty="0"/>
              <a:t>The premier destination online to buy custom, sublimated soccer jerseys, shorts and gear.</a:t>
            </a:r>
          </a:p>
          <a:p>
            <a:r>
              <a:rPr lang="en-US" dirty="0"/>
              <a:t>Provided a high quality of product with the affordable prices. </a:t>
            </a:r>
          </a:p>
          <a:p>
            <a:r>
              <a:rPr lang="en-US" dirty="0"/>
              <a:t>Kaki </a:t>
            </a:r>
            <a:r>
              <a:rPr lang="en-US" dirty="0" err="1"/>
              <a:t>Jersi</a:t>
            </a:r>
            <a:r>
              <a:rPr lang="en-US" dirty="0"/>
              <a:t> manufactures their own items.</a:t>
            </a: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The believe that can find an opportunity in making their own local brand jersey and sportswear.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4403349"/>
          </a:xfrm>
        </p:spPr>
        <p:txBody>
          <a:bodyPr/>
          <a:lstStyle/>
          <a:p>
            <a:r>
              <a:rPr lang="en-US" dirty="0"/>
              <a:t>A manufacturing business which is a business that uses components, parts or raw materials to make a finished good.</a:t>
            </a:r>
          </a:p>
          <a:p>
            <a:r>
              <a:rPr lang="en-US" dirty="0"/>
              <a:t>It can be sold directly to consumers or to other manufacturing businesses.</a:t>
            </a:r>
          </a:p>
          <a:p>
            <a:r>
              <a:rPr lang="en-US" dirty="0"/>
              <a:t>Comprised of machines, robots, computers and humans that all work in a specific manner to create a product.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336876" y="692665"/>
            <a:ext cx="15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28133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WHEN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534732"/>
          </a:xfrm>
        </p:spPr>
        <p:txBody>
          <a:bodyPr/>
          <a:lstStyle/>
          <a:p>
            <a:r>
              <a:rPr lang="en-US" dirty="0"/>
              <a:t>Kaki </a:t>
            </a:r>
            <a:r>
              <a:rPr lang="en-US" dirty="0" err="1"/>
              <a:t>jersi</a:t>
            </a:r>
            <a:r>
              <a:rPr lang="en-US" dirty="0"/>
              <a:t> started their business in 2015 </a:t>
            </a:r>
          </a:p>
          <a:p>
            <a:r>
              <a:rPr lang="en-US" dirty="0"/>
              <a:t>After high demand, they started receiving online orders and created a website in 2017.</a:t>
            </a:r>
          </a:p>
          <a:p>
            <a:r>
              <a:rPr lang="en-US" dirty="0"/>
              <a:t>They moved into a new factory in </a:t>
            </a:r>
            <a:r>
              <a:rPr lang="en-US" dirty="0" err="1"/>
              <a:t>Batu</a:t>
            </a:r>
            <a:r>
              <a:rPr lang="en-US" dirty="0"/>
              <a:t> Caves in 2016.</a:t>
            </a: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It is located at NO. 7, Jalan Sri </a:t>
            </a:r>
            <a:r>
              <a:rPr lang="en-US" dirty="0" err="1"/>
              <a:t>Batu</a:t>
            </a:r>
            <a:r>
              <a:rPr lang="en-US" dirty="0"/>
              <a:t> Caves 9, Taman Sri </a:t>
            </a:r>
            <a:r>
              <a:rPr lang="en-US" dirty="0" err="1"/>
              <a:t>Batu</a:t>
            </a:r>
            <a:r>
              <a:rPr lang="en-US" dirty="0"/>
              <a:t> Caves, 68100 </a:t>
            </a:r>
            <a:r>
              <a:rPr lang="en-US" dirty="0" err="1"/>
              <a:t>Batu</a:t>
            </a:r>
            <a:r>
              <a:rPr lang="en-US" dirty="0"/>
              <a:t> Caves, Selangor.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4403349"/>
          </a:xfrm>
        </p:spPr>
        <p:txBody>
          <a:bodyPr/>
          <a:lstStyle/>
          <a:p>
            <a:r>
              <a:rPr lang="en-US" dirty="0"/>
              <a:t>Having a good strategy by sponsors an event which could promote the brand </a:t>
            </a:r>
            <a:r>
              <a:rPr lang="en-US"/>
              <a:t>more.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336876" y="692665"/>
            <a:ext cx="217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WHERE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255407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lvl="0" indent="0" algn="ctr">
              <a:buNone/>
            </a:pPr>
            <a:r>
              <a:rPr lang="en-US" sz="6000" b="1" dirty="0"/>
              <a:t>3. UX/UI OR THE WEBSITE</a:t>
            </a:r>
            <a:endParaRPr lang="en-MY" sz="6000" dirty="0"/>
          </a:p>
          <a:p>
            <a:pPr marL="33866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801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E5A942-BC8E-4CF1-9D89-50DCC366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55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1016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Work Sans</vt:lpstr>
      <vt:lpstr>Work Sans Regular</vt:lpstr>
      <vt:lpstr>Jacquenetta template</vt:lpstr>
      <vt:lpstr>IMD 311 INTRODUCTION TO WEB CONTENT MANAGEMENT OF DESIGN  </vt:lpstr>
      <vt:lpstr>PowerPoint Presentation</vt:lpstr>
      <vt:lpstr>WHO</vt:lpstr>
      <vt:lpstr>WHY</vt:lpstr>
      <vt:lpstr>PowerPoint Presentation</vt:lpstr>
      <vt:lpstr>WHO</vt:lpstr>
      <vt:lpstr>WHEN</vt:lpstr>
      <vt:lpstr>PowerPoint Presentation</vt:lpstr>
      <vt:lpstr>PowerPoint Presentation</vt:lpstr>
      <vt:lpstr>WHO</vt:lpstr>
      <vt:lpstr>WHEN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 311 INTRODUCTION TO WEB CONTENT MANAGEMENT OF DESIGN</dc:title>
  <dc:creator>NUR AFIQAH BINTI ABDUL MALIC@ABDUL MALIK</dc:creator>
  <cp:lastModifiedBy>NUR AFIQAH BINTI ABDUL MALIC@ABDUL MALIK</cp:lastModifiedBy>
  <cp:revision>28</cp:revision>
  <dcterms:created xsi:type="dcterms:W3CDTF">2020-06-09T05:37:04Z</dcterms:created>
  <dcterms:modified xsi:type="dcterms:W3CDTF">2020-06-10T14:59:27Z</dcterms:modified>
</cp:coreProperties>
</file>