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c6d2d411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c6d2d411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c6d2d411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c6d2d411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c6d2d411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c6d2d411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c6d2d41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c6d2d41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c6d2d411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c6d2d411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c6d2d411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c6d2d411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c6d2d411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c6d2d411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c6d2d411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c6d2d411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c6d2d411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c6d2d411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c6d2d411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c6d2d411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c6d2d411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c6d2d411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c6d2d411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c6d2d411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c6d2d411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c6d2d411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c6d2d411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c6d2d411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6d2d411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c6d2d411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c6d2d411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c6d2d411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c6d2d411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c6d2d411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c6d2d411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c6d2d411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c6d2d411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c6d2d41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c6d2d411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c6d2d411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6d2d411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6d2d411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c6d2d411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c6d2d411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c6d2d41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c6d2d41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6d2d41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c6d2d41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6d2d411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c6d2d411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c6d2d41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c6d2d41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c6d2d41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c6d2d41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School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Артем Чумаченко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Лемматизация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588" y="1557338"/>
            <a:ext cx="27908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Частотность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388" y="1017725"/>
            <a:ext cx="646723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Извлекаем признаки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490650" y="1427625"/>
            <a:ext cx="816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dictionary = union(text.split() for text in corpus)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word_in_texts = [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[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word.normal() in text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for word in dictionary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word.freq() &lt; threshold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]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text in corpus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Naive Bayes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58750" y="1946400"/>
            <a:ext cx="8626500" cy="12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P(text in C | words) = P(words | text in C) * P(C) / P(words)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P(words | text in C) = prod(P(word in C) for word in words)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P(words) = prod(P(word) for word in words)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Naive Bayes</a:t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907350" y="1714500"/>
            <a:ext cx="7329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log_P(text in C | words) = \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sum(log_P(word in C) for word in words) - \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sum(log_P(words) for word in words) + log_P(C)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prediction = argmax(log_P(text in C | words))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TF-iDF</a:t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366200" y="1744650"/>
            <a:ext cx="64116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dict = union(doc.split() for doc in corpus)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term_freq = [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[term.freq(doc) for term in doc]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doc in corpus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TF-iDF</a:t>
            </a:r>
            <a:endParaRPr/>
          </a:p>
        </p:txBody>
      </p:sp>
      <p:sp>
        <p:nvSpPr>
          <p:cNvPr id="151" name="Google Shape;151;p28"/>
          <p:cNvSpPr txBox="1"/>
          <p:nvPr/>
        </p:nvSpPr>
        <p:spPr>
          <a:xfrm>
            <a:off x="882300" y="1468800"/>
            <a:ext cx="7379400" cy="22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inv_doc_freq = [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log(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len(corpus) /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len(doc for doc in corpus if term in doc)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term in dict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TF-iDF</a:t>
            </a:r>
            <a:endParaRPr/>
          </a:p>
        </p:txBody>
      </p:sp>
      <p:sp>
        <p:nvSpPr>
          <p:cNvPr id="157" name="Google Shape;157;p29"/>
          <p:cNvSpPr txBox="1"/>
          <p:nvPr/>
        </p:nvSpPr>
        <p:spPr>
          <a:xfrm>
            <a:off x="927450" y="1533450"/>
            <a:ext cx="7289100" cy="20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tf_idf = [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[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term_freq[term] * inv_doc_freq[term]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for term in doc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]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doc in corpus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TF-iDF + SVD</a:t>
            </a:r>
            <a:endParaRPr/>
          </a:p>
        </p:txBody>
      </p:sp>
      <p:sp>
        <p:nvSpPr>
          <p:cNvPr id="163" name="Google Shape;163;p30"/>
          <p:cNvSpPr txBox="1"/>
          <p:nvPr/>
        </p:nvSpPr>
        <p:spPr>
          <a:xfrm>
            <a:off x="927450" y="1533450"/>
            <a:ext cx="7289100" cy="20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tf_idf = [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[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term_freq[term] * inv_doc_freq[term]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for term in doc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]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doc in corpus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u, s, v = svd(tf_idf, n_components)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encoder = v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Синтаксис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353" y="1158772"/>
            <a:ext cx="3055300" cy="35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Что такое </a:t>
            </a:r>
            <a:r>
              <a:rPr lang="en-GB" sz="2400"/>
              <a:t>Natural Language Processing</a:t>
            </a:r>
            <a:r>
              <a:rPr lang="en-GB"/>
              <a:t>?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057800" y="2571750"/>
            <a:ext cx="70284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nlp = 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linguistic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machine_learning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n-граммы</a:t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448" y="1334225"/>
            <a:ext cx="5369125" cy="33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n-граммы</a:t>
            </a:r>
            <a:endParaRPr/>
          </a:p>
        </p:txBody>
      </p:sp>
      <p:sp>
        <p:nvSpPr>
          <p:cNvPr id="181" name="Google Shape;181;p33"/>
          <p:cNvSpPr txBox="1"/>
          <p:nvPr/>
        </p:nvSpPr>
        <p:spPr>
          <a:xfrm>
            <a:off x="1714500" y="1408200"/>
            <a:ext cx="5715000" cy="23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dict = union(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compose(doc.split(), n=2)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doc in corpus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term_freq = [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[bigram.freq(doc) for bigram in doc]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doc in corpus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Языковая модель</a:t>
            </a:r>
            <a:endParaRPr/>
          </a:p>
        </p:txBody>
      </p:sp>
      <p:sp>
        <p:nvSpPr>
          <p:cNvPr id="187" name="Google Shape;187;p34"/>
          <p:cNvSpPr txBox="1"/>
          <p:nvPr/>
        </p:nvSpPr>
        <p:spPr>
          <a:xfrm>
            <a:off x="551400" y="1797150"/>
            <a:ext cx="8041200" cy="1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P(w_0,w_1,w_2) = P(w_0) * P(w_1 | w_0) * P(w_2 | w_0,w_1)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w_3 = argmax(P(w | w_0,w_1,w_2))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if n == 3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w_3 = argmax(P(w | w_1,w_2))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n-граммы</a:t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063" y="1209675"/>
            <a:ext cx="661987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Проблема частоты слов</a:t>
            </a:r>
            <a:endParaRPr/>
          </a:p>
        </p:txBody>
      </p:sp>
      <p:sp>
        <p:nvSpPr>
          <p:cNvPr id="199" name="Google Shape;199;p36"/>
          <p:cNvSpPr txBox="1"/>
          <p:nvPr/>
        </p:nvSpPr>
        <p:spPr>
          <a:xfrm>
            <a:off x="490650" y="1427625"/>
            <a:ext cx="816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dictionary = union(text.split() for text in corpus)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word_in_texts = [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[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word.normal() in text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for word in dictionary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(word.freq() &lt; max) </a:t>
            </a:r>
            <a:r>
              <a:rPr b="1"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|| (word.freq() &gt; min)</a:t>
            </a: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]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text in corpus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Pointwise Mutual Information</a:t>
            </a:r>
            <a:endParaRPr/>
          </a:p>
        </p:txBody>
      </p:sp>
      <p:sp>
        <p:nvSpPr>
          <p:cNvPr id="205" name="Google Shape;205;p37"/>
          <p:cNvSpPr txBox="1"/>
          <p:nvPr/>
        </p:nvSpPr>
        <p:spPr>
          <a:xfrm>
            <a:off x="1042800" y="1894950"/>
            <a:ext cx="70584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PMI(w, c) = log(P(w, c) / P(w) / P(c))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if PMI(w, c) &gt; 0, then P(w, c) &gt; (P(w) * P(c))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elif PMI(w, c) &lt; 0, then P(w, c) &lt; (P(w) * P(c))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Pointwise Mutual Information</a:t>
            </a:r>
            <a:endParaRPr/>
          </a:p>
        </p:txBody>
      </p:sp>
      <p:sp>
        <p:nvSpPr>
          <p:cNvPr id="211" name="Google Shape;211;p38"/>
          <p:cNvSpPr txBox="1"/>
          <p:nvPr/>
        </p:nvSpPr>
        <p:spPr>
          <a:xfrm>
            <a:off x="922500" y="1894950"/>
            <a:ext cx="72990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PMI(w, c) = log(P(w, c) / P(w) / P(c))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if PMI(w, c) &gt; 0, then P(w, c) &gt; (P(w) * P(c))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elif PMI(w, c) &lt;= 0, then P(w, c) &lt; (P(w) * P(c))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PPMI(w, c) = max(PMI(w, c), 0)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Поиск связей. Text Rank</a:t>
            </a:r>
            <a:endParaRPr/>
          </a:p>
        </p:txBody>
      </p:sp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925" y="1267438"/>
            <a:ext cx="3909375" cy="297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96388"/>
            <a:ext cx="4621151" cy="15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Rank</a:t>
            </a:r>
            <a:endParaRPr/>
          </a:p>
        </p:txBody>
      </p:sp>
      <p:sp>
        <p:nvSpPr>
          <p:cNvPr id="224" name="Google Shape;224;p40"/>
          <p:cNvSpPr txBox="1"/>
          <p:nvPr/>
        </p:nvSpPr>
        <p:spPr>
          <a:xfrm>
            <a:off x="857250" y="1238300"/>
            <a:ext cx="74295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 similarity(sent_1, sent_2):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len(word in sent_2 for word in sent_1) \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/ len(sent_1) / len(sent_2)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25" name="Google Shape;2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063" y="2493500"/>
            <a:ext cx="4357882" cy="24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Задачи NLP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Понимание текста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Генерация ответов на вопросы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Диалог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Перевод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Распознавание речи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Задачи NLP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Понимание текста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Генерация ответов на вопросы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Диалог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Перевод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Распознавание речи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Методы предобработки текста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Лингвистика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435" y="1688000"/>
            <a:ext cx="2913124" cy="291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34339"/>
            <a:ext cx="2693924" cy="202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7825" y="1731587"/>
            <a:ext cx="2464475" cy="28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 зачем ML?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34339"/>
            <a:ext cx="2693924" cy="202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7825" y="1731587"/>
            <a:ext cx="2464475" cy="28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5147" y="2077688"/>
            <a:ext cx="2133700" cy="2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Тогда vs сейчас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75" y="1178475"/>
            <a:ext cx="80962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Пример задачи: классификация текста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1905000" y="2571750"/>
            <a:ext cx="9525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/>
              <a:t>😀</a:t>
            </a:r>
            <a:endParaRPr sz="5600"/>
          </a:p>
        </p:txBody>
      </p:sp>
      <p:sp>
        <p:nvSpPr>
          <p:cNvPr id="102" name="Google Shape;102;p20"/>
          <p:cNvSpPr txBox="1"/>
          <p:nvPr/>
        </p:nvSpPr>
        <p:spPr>
          <a:xfrm>
            <a:off x="6286525" y="2571750"/>
            <a:ext cx="9525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/>
              <a:t>😡</a:t>
            </a:r>
            <a:endParaRPr sz="56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988" y="2240925"/>
            <a:ext cx="1534025" cy="15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Используем слова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604050" y="1844825"/>
            <a:ext cx="7935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dictionary = union(text.split() for text in corpus)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word_in_texts = [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[word in text for word in dictionary]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for text in corpus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