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8" r:id="rId4"/>
    <p:sldId id="283" r:id="rId5"/>
    <p:sldId id="278" r:id="rId6"/>
  </p:sldIdLst>
  <p:sldSz cx="9144000" cy="5143500" type="screen16x9"/>
  <p:notesSz cx="6858000" cy="9144000"/>
  <p:embeddedFontLst>
    <p:embeddedFont>
      <p:font typeface="Cousine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5407D8-94C8-44C2-8CC3-5F5DF5585BBD}">
  <a:tblStyle styleId="{8C5407D8-94C8-44C2-8CC3-5F5DF5585B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268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ID" dirty="0" err="1"/>
              <a:t>nalisis</a:t>
            </a:r>
            <a:r>
              <a:rPr lang="en-ID" dirty="0"/>
              <a:t> Data </a:t>
            </a:r>
            <a:r>
              <a:rPr lang="en-ID" dirty="0" err="1"/>
              <a:t>Covid</a:t>
            </a:r>
            <a:r>
              <a:rPr lang="en-ID" dirty="0"/>
              <a:t> di Dunia dan ASEAN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61A87-A9F5-4D9E-8060-252D79F225D2}"/>
              </a:ext>
            </a:extLst>
          </p:cNvPr>
          <p:cNvSpPr txBox="1"/>
          <p:nvPr/>
        </p:nvSpPr>
        <p:spPr>
          <a:xfrm>
            <a:off x="91063" y="698008"/>
            <a:ext cx="416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5 data </a:t>
            </a:r>
            <a:r>
              <a:rPr lang="en-US" dirty="0" err="1">
                <a:solidFill>
                  <a:schemeClr val="bg1"/>
                </a:solidFill>
              </a:rPr>
              <a:t>teratas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Rekapitulasi</a:t>
            </a:r>
            <a:r>
              <a:rPr lang="en-US" dirty="0">
                <a:solidFill>
                  <a:schemeClr val="bg1"/>
                </a:solidFill>
              </a:rPr>
              <a:t> data covid-19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CA298-BF56-4FCB-B1CC-1703FE81D60D}"/>
              </a:ext>
            </a:extLst>
          </p:cNvPr>
          <p:cNvSpPr txBox="1"/>
          <p:nvPr/>
        </p:nvSpPr>
        <p:spPr>
          <a:xfrm>
            <a:off x="91063" y="2804656"/>
            <a:ext cx="416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5 data </a:t>
            </a:r>
            <a:r>
              <a:rPr lang="en-US" dirty="0" err="1">
                <a:solidFill>
                  <a:schemeClr val="bg1"/>
                </a:solidFill>
              </a:rPr>
              <a:t>teratas</a:t>
            </a:r>
            <a:r>
              <a:rPr lang="en-US" dirty="0">
                <a:solidFill>
                  <a:schemeClr val="bg1"/>
                </a:solidFill>
              </a:rPr>
              <a:t> pada Countries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692FF-9B4E-4F00-9F07-DDF210F3D809}"/>
              </a:ext>
            </a:extLst>
          </p:cNvPr>
          <p:cNvSpPr txBox="1"/>
          <p:nvPr/>
        </p:nvSpPr>
        <p:spPr>
          <a:xfrm>
            <a:off x="4885267" y="734224"/>
            <a:ext cx="41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gabungan</a:t>
            </a:r>
            <a:r>
              <a:rPr lang="en-US" dirty="0">
                <a:solidFill>
                  <a:schemeClr val="bg1"/>
                </a:solidFill>
              </a:rPr>
              <a:t> data dan 5 data </a:t>
            </a:r>
            <a:r>
              <a:rPr lang="en-US" dirty="0" err="1">
                <a:solidFill>
                  <a:schemeClr val="bg1"/>
                </a:solidFill>
              </a:rPr>
              <a:t>teratas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6545B-5459-42E9-80D0-F70F12835925}"/>
              </a:ext>
            </a:extLst>
          </p:cNvPr>
          <p:cNvSpPr txBox="1"/>
          <p:nvPr/>
        </p:nvSpPr>
        <p:spPr>
          <a:xfrm>
            <a:off x="4816587" y="2653760"/>
            <a:ext cx="41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data negara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fatality </a:t>
            </a:r>
            <a:r>
              <a:rPr lang="en-US" dirty="0" err="1">
                <a:solidFill>
                  <a:schemeClr val="bg1"/>
                </a:solidFill>
              </a:rPr>
              <a:t>tertinggi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AEC125-BE0E-4EE0-A056-4FD08EBF2974}"/>
              </a:ext>
            </a:extLst>
          </p:cNvPr>
          <p:cNvPicPr/>
          <p:nvPr/>
        </p:nvPicPr>
        <p:blipFill rotWithShape="1">
          <a:blip r:embed="rId3"/>
          <a:srcRect l="15290" t="53201" r="46488" b="31724"/>
          <a:stretch/>
        </p:blipFill>
        <p:spPr bwMode="auto">
          <a:xfrm>
            <a:off x="404330" y="1149523"/>
            <a:ext cx="3298426" cy="1128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BA5A85-B753-4A17-8FFD-BF324B568DE9}"/>
              </a:ext>
            </a:extLst>
          </p:cNvPr>
          <p:cNvPicPr/>
          <p:nvPr/>
        </p:nvPicPr>
        <p:blipFill rotWithShape="1">
          <a:blip r:embed="rId4"/>
          <a:srcRect l="14292" t="49655" r="67261" b="34680"/>
          <a:stretch/>
        </p:blipFill>
        <p:spPr bwMode="auto">
          <a:xfrm>
            <a:off x="458258" y="3176980"/>
            <a:ext cx="2696105" cy="1202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DE7F2A-611B-4B65-B546-87344165ED65}"/>
              </a:ext>
            </a:extLst>
          </p:cNvPr>
          <p:cNvPicPr/>
          <p:nvPr/>
        </p:nvPicPr>
        <p:blipFill rotWithShape="1">
          <a:blip r:embed="rId5"/>
          <a:srcRect l="15123" t="54975" r="38012" b="28473"/>
          <a:stretch/>
        </p:blipFill>
        <p:spPr bwMode="auto">
          <a:xfrm>
            <a:off x="5276708" y="1305437"/>
            <a:ext cx="3629376" cy="10974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A1DD00-2643-464C-BCA6-9BD2FA07B850}"/>
              </a:ext>
            </a:extLst>
          </p:cNvPr>
          <p:cNvPicPr/>
          <p:nvPr/>
        </p:nvPicPr>
        <p:blipFill rotWithShape="1">
          <a:blip r:embed="rId6"/>
          <a:srcRect l="14791" t="49951" r="38843" b="16946"/>
          <a:stretch/>
        </p:blipFill>
        <p:spPr bwMode="auto">
          <a:xfrm>
            <a:off x="5276707" y="3176980"/>
            <a:ext cx="3707549" cy="1754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Google Shape;70;p12">
            <a:extLst>
              <a:ext uri="{FF2B5EF4-FFF2-40B4-BE49-F238E27FC236}">
                <a16:creationId xmlns:a16="http://schemas.microsoft.com/office/drawing/2014/main" id="{3A67FF0C-2DE9-4484-910D-806C9989A038}"/>
              </a:ext>
            </a:extLst>
          </p:cNvPr>
          <p:cNvSpPr txBox="1">
            <a:spLocks/>
          </p:cNvSpPr>
          <p:nvPr/>
        </p:nvSpPr>
        <p:spPr>
          <a:xfrm>
            <a:off x="457200" y="193879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COVID DI SELURUH NEGARA</a:t>
            </a:r>
            <a:endParaRPr lang="en-ID" sz="2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929DB64-CA62-44A4-B1FE-C8E596BE9487}"/>
              </a:ext>
            </a:extLst>
          </p:cNvPr>
          <p:cNvPicPr/>
          <p:nvPr/>
        </p:nvPicPr>
        <p:blipFill rotWithShape="1">
          <a:blip r:embed="rId3"/>
          <a:srcRect l="15123" t="34877" r="8764" b="12217"/>
          <a:stretch/>
        </p:blipFill>
        <p:spPr bwMode="auto">
          <a:xfrm>
            <a:off x="530578" y="1309511"/>
            <a:ext cx="8026399" cy="33076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Google Shape;70;p12">
            <a:extLst>
              <a:ext uri="{FF2B5EF4-FFF2-40B4-BE49-F238E27FC236}">
                <a16:creationId xmlns:a16="http://schemas.microsoft.com/office/drawing/2014/main" id="{EEFDDB5F-5C91-413D-B8C0-140F385E7502}"/>
              </a:ext>
            </a:extLst>
          </p:cNvPr>
          <p:cNvSpPr txBox="1">
            <a:spLocks/>
          </p:cNvSpPr>
          <p:nvPr/>
        </p:nvSpPr>
        <p:spPr>
          <a:xfrm>
            <a:off x="457200" y="398667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V</a:t>
            </a:r>
            <a:r>
              <a:rPr lang="en-ID" sz="2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ISUALISASI DATA COVID SELURUH NEGARA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D8A45-E38E-4C3D-90B0-A2C1BA7D0EBA}"/>
              </a:ext>
            </a:extLst>
          </p:cNvPr>
          <p:cNvPicPr/>
          <p:nvPr/>
        </p:nvPicPr>
        <p:blipFill rotWithShape="1">
          <a:blip r:embed="rId3"/>
          <a:srcRect l="14624" t="70936" r="53468" b="14286"/>
          <a:stretch/>
        </p:blipFill>
        <p:spPr bwMode="auto">
          <a:xfrm>
            <a:off x="495673" y="1251916"/>
            <a:ext cx="3996267" cy="129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33A06-A6E6-4F6A-92D6-B2F522D5489F}"/>
              </a:ext>
            </a:extLst>
          </p:cNvPr>
          <p:cNvPicPr/>
          <p:nvPr/>
        </p:nvPicPr>
        <p:blipFill rotWithShape="1">
          <a:blip r:embed="rId4"/>
          <a:srcRect l="16287" t="57931" r="46986" b="26109"/>
          <a:stretch/>
        </p:blipFill>
        <p:spPr bwMode="auto">
          <a:xfrm>
            <a:off x="495673" y="3409223"/>
            <a:ext cx="3996267" cy="129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4AF0F-A046-4E26-B7A0-A46419E37F83}"/>
              </a:ext>
            </a:extLst>
          </p:cNvPr>
          <p:cNvSpPr txBox="1"/>
          <p:nvPr/>
        </p:nvSpPr>
        <p:spPr>
          <a:xfrm>
            <a:off x="110815" y="2854485"/>
            <a:ext cx="476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5 data </a:t>
            </a:r>
            <a:r>
              <a:rPr lang="en-US" dirty="0" err="1">
                <a:solidFill>
                  <a:schemeClr val="bg1"/>
                </a:solidFill>
              </a:rPr>
              <a:t>teratas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digabungkan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antara</a:t>
            </a:r>
            <a:r>
              <a:rPr lang="en-US" dirty="0">
                <a:solidFill>
                  <a:schemeClr val="bg1"/>
                </a:solidFill>
              </a:rPr>
              <a:t> data Country dan Data Covid19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0A6B0-3A3D-4450-8003-7F383C0427C9}"/>
              </a:ext>
            </a:extLst>
          </p:cNvPr>
          <p:cNvSpPr txBox="1"/>
          <p:nvPr/>
        </p:nvSpPr>
        <p:spPr>
          <a:xfrm>
            <a:off x="110815" y="912621"/>
            <a:ext cx="417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Penggabungan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Menampilkan</a:t>
            </a:r>
            <a:r>
              <a:rPr lang="en-US" dirty="0">
                <a:solidFill>
                  <a:schemeClr val="bg1"/>
                </a:solidFill>
              </a:rPr>
              <a:t> 5 data </a:t>
            </a:r>
            <a:r>
              <a:rPr lang="en-US" dirty="0" err="1">
                <a:solidFill>
                  <a:schemeClr val="bg1"/>
                </a:solidFill>
              </a:rPr>
              <a:t>teratas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8AD59-1FD6-4A99-B379-7689EF66DD80}"/>
              </a:ext>
            </a:extLst>
          </p:cNvPr>
          <p:cNvPicPr/>
          <p:nvPr/>
        </p:nvPicPr>
        <p:blipFill rotWithShape="1">
          <a:blip r:embed="rId5"/>
          <a:srcRect l="15954" t="49063" r="50643" b="12217"/>
          <a:stretch/>
        </p:blipFill>
        <p:spPr bwMode="auto">
          <a:xfrm>
            <a:off x="5010986" y="1841301"/>
            <a:ext cx="3749191" cy="2043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3851CB-0B94-4082-8C2E-3287F777385A}"/>
              </a:ext>
            </a:extLst>
          </p:cNvPr>
          <p:cNvSpPr txBox="1"/>
          <p:nvPr/>
        </p:nvSpPr>
        <p:spPr>
          <a:xfrm>
            <a:off x="5010986" y="1336185"/>
            <a:ext cx="417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Visualisasi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Google Shape;70;p12">
            <a:extLst>
              <a:ext uri="{FF2B5EF4-FFF2-40B4-BE49-F238E27FC236}">
                <a16:creationId xmlns:a16="http://schemas.microsoft.com/office/drawing/2014/main" id="{4739737C-A5F7-45F3-B250-80930ED8CFBA}"/>
              </a:ext>
            </a:extLst>
          </p:cNvPr>
          <p:cNvSpPr txBox="1">
            <a:spLocks/>
          </p:cNvSpPr>
          <p:nvPr/>
        </p:nvSpPr>
        <p:spPr>
          <a:xfrm>
            <a:off x="377140" y="217970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DATA COVID DI NEGARA ASEAN</a:t>
            </a:r>
            <a:endParaRPr lang="en-ID" sz="2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5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720611" y="1688740"/>
            <a:ext cx="8920099" cy="176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Thanks!</a:t>
            </a:r>
            <a:endParaRPr sz="9600" b="1"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Courier New</vt:lpstr>
      <vt:lpstr>Arial</vt:lpstr>
      <vt:lpstr>Cousine</vt:lpstr>
      <vt:lpstr>Valentine template</vt:lpstr>
      <vt:lpstr>Analisis Data Covid di Dunia dan ASEAN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nuram</dc:creator>
  <cp:lastModifiedBy>nuram</cp:lastModifiedBy>
  <cp:revision>4</cp:revision>
  <dcterms:modified xsi:type="dcterms:W3CDTF">2020-10-13T13:10:54Z</dcterms:modified>
</cp:coreProperties>
</file>