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7D85D90-9499-4B80-8123-AD38FA97F7E0}" type="datetimeFigureOut">
              <a:rPr lang="en-MY" smtClean="0"/>
              <a:t>14/6/2021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FCB1174-B285-4A28-AC17-539BD242BBC7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68381"/>
              </p:ext>
            </p:extLst>
          </p:nvPr>
        </p:nvGraphicFramePr>
        <p:xfrm>
          <a:off x="1644588" y="4725144"/>
          <a:ext cx="5638800" cy="92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NO</a:t>
                      </a:r>
                      <a:endParaRPr lang="en-M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NAME</a:t>
                      </a:r>
                      <a:endParaRPr lang="en-M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ID NUMBER</a:t>
                      </a:r>
                      <a:endParaRPr lang="en-MY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NUR AMIRAH BINTI NOOR HASHIM</a:t>
                      </a:r>
                      <a:endParaRPr lang="en-M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52216220097</a:t>
                      </a:r>
                      <a:endParaRPr lang="en-M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WAN NOORFAZIERA BINTI WAN NOORDIN</a:t>
                      </a:r>
                      <a:endParaRPr lang="en-MY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52216119251</a:t>
                      </a:r>
                      <a:endParaRPr lang="en-MY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32234" y="3445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73742"/>
            <a:ext cx="1368151" cy="155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63587" y="1724610"/>
            <a:ext cx="7200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1600" dirty="0">
                <a:latin typeface="Times New Roman" pitchFamily="18" charset="0"/>
                <a:cs typeface="Times New Roman" pitchFamily="18" charset="0"/>
              </a:rPr>
              <a:t>UNIVERSITY KUALA LUMPUR</a:t>
            </a:r>
          </a:p>
          <a:p>
            <a:pPr algn="ctr"/>
            <a:r>
              <a:rPr lang="en-MY" sz="1600" dirty="0">
                <a:latin typeface="Times New Roman" pitchFamily="18" charset="0"/>
                <a:cs typeface="Times New Roman" pitchFamily="18" charset="0"/>
              </a:rPr>
              <a:t>MALAYSIAN INSTITUTE OF INFORMATION TECHNOLOGY</a:t>
            </a:r>
          </a:p>
          <a:p>
            <a:pPr algn="ctr"/>
            <a:r>
              <a:rPr lang="en-MY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MY" sz="1600" dirty="0">
                <a:latin typeface="Times New Roman" pitchFamily="18" charset="0"/>
                <a:cs typeface="Times New Roman" pitchFamily="18" charset="0"/>
              </a:rPr>
              <a:t>WEB BASED AUTHORING (IMB20803)</a:t>
            </a:r>
          </a:p>
          <a:p>
            <a:pPr algn="ctr"/>
            <a:endParaRPr lang="en-MY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MY" sz="1600" b="1" dirty="0">
                <a:latin typeface="Times New Roman" pitchFamily="18" charset="0"/>
                <a:cs typeface="Times New Roman" pitchFamily="18" charset="0"/>
              </a:rPr>
              <a:t>GROUP : </a:t>
            </a:r>
            <a:r>
              <a:rPr lang="en-MY" sz="1600" dirty="0">
                <a:latin typeface="Times New Roman" pitchFamily="18" charset="0"/>
                <a:cs typeface="Times New Roman" pitchFamily="18" charset="0"/>
              </a:rPr>
              <a:t>L01</a:t>
            </a:r>
          </a:p>
          <a:p>
            <a:pPr algn="ctr"/>
            <a:r>
              <a:rPr lang="en-MY" sz="1600" dirty="0">
                <a:latin typeface="Times New Roman" pitchFamily="18" charset="0"/>
                <a:cs typeface="Times New Roman" pitchFamily="18" charset="0"/>
              </a:rPr>
              <a:t>PROPOSAL PLAN (MINI PROJECT 1)</a:t>
            </a:r>
          </a:p>
          <a:p>
            <a:pPr algn="ctr"/>
            <a:endParaRPr lang="en-MY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MY" sz="1600" b="1" dirty="0">
                <a:latin typeface="Times New Roman" pitchFamily="18" charset="0"/>
                <a:cs typeface="Times New Roman" pitchFamily="18" charset="0"/>
              </a:rPr>
              <a:t>TITLE:</a:t>
            </a:r>
            <a:endParaRPr lang="en-MY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MY" sz="1600" dirty="0">
                <a:latin typeface="Times New Roman" pitchFamily="18" charset="0"/>
                <a:cs typeface="Times New Roman" pitchFamily="18" charset="0"/>
              </a:rPr>
              <a:t>AWARENESS CAMPAIGN IN PREVENTION AGAINST COVID-19</a:t>
            </a:r>
          </a:p>
          <a:p>
            <a:pPr algn="ctr"/>
            <a:endParaRPr lang="en-MY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MY" sz="1600" b="1" dirty="0">
                <a:latin typeface="Times New Roman" pitchFamily="18" charset="0"/>
                <a:cs typeface="Times New Roman" pitchFamily="18" charset="0"/>
              </a:rPr>
              <a:t>GROUP MEMBER :</a:t>
            </a:r>
          </a:p>
          <a:p>
            <a:pPr algn="ctr"/>
            <a:endParaRPr lang="en-MY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MY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MY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MY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MY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PREPARED FOR:</a:t>
            </a:r>
            <a:endParaRPr lang="en-MY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MADAM NORSHAHARIZAN PUTEH</a:t>
            </a:r>
            <a:endParaRPr lang="en-MY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MY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9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32234" y="3445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1640" y="2006838"/>
            <a:ext cx="6480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Proposal Plan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Malaysia is currently experiencing a public health emergency as a result of the COVID-19 pandemic. The Covid-19 pandemic in Malaysia is part of the ongoing worldwide pandemic of coronavirus disease 2019 (Covid-19) caused by severe acute respiratory syndrome coronavirus 2 (SARS-CoV-2).</a:t>
            </a:r>
          </a:p>
        </p:txBody>
      </p:sp>
    </p:spTree>
    <p:extLst>
      <p:ext uri="{BB962C8B-B14F-4D97-AF65-F5344CB8AC3E}">
        <p14:creationId xmlns:p14="http://schemas.microsoft.com/office/powerpoint/2010/main" val="174174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32234" y="3445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1341923"/>
            <a:ext cx="70567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Site tittle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Prevention Better Than Cure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statement : 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Some people lack of information about Covid-19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Community does not take serious about Covid-19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still many who don’t want to take the vaccine as a precaution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Rational or focus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Covid-19 virus is unique among community nowadays. Covid-19 since it has high transmissibility, uncontrollable  fatal deaths  in  high-risk  age  groups,  and has  ability  to  cause  huge social disharmony and economic loss. The present  scenario  of  increasing  Covid-19  patients  and number of deaths per day shows that the global population seems to be susceptible to this virus.</a:t>
            </a:r>
          </a:p>
        </p:txBody>
      </p:sp>
    </p:spTree>
    <p:extLst>
      <p:ext uri="{BB962C8B-B14F-4D97-AF65-F5344CB8AC3E}">
        <p14:creationId xmlns:p14="http://schemas.microsoft.com/office/powerpoint/2010/main" val="157185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32234" y="3445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00" y="1052736"/>
            <a:ext cx="720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General objective : 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 To assess the knowledge and attitude on Covid-19  among community in Malaysia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Specific objective :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 To identify the socio-demographic data of the community people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 To assess the knowledge about Covid-19.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• To assess the prevention measures followed by the people.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Target audience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Age group between 21-49 years including both male and female will be target population.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9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7085-D549-42A2-A975-4949D49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F8490109-2E8D-47F6-B1DE-89BBF8C81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78" y="2119313"/>
            <a:ext cx="5100806" cy="3603625"/>
          </a:xfrm>
        </p:spPr>
      </p:pic>
    </p:spTree>
    <p:extLst>
      <p:ext uri="{BB962C8B-B14F-4D97-AF65-F5344CB8AC3E}">
        <p14:creationId xmlns:p14="http://schemas.microsoft.com/office/powerpoint/2010/main" val="249300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979B-1453-4CDB-87CA-BE0C5DD6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7C5C-696F-4042-8F8B-ACBB43AC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209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32234" y="3445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00" y="2914524"/>
            <a:ext cx="7200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32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56</TotalTime>
  <Words>284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Brush Script MT</vt:lpstr>
      <vt:lpstr>Calibri</vt:lpstr>
      <vt:lpstr>Constantia</vt:lpstr>
      <vt:lpstr>Franklin Gothic Book</vt:lpstr>
      <vt:lpstr>Rage Italic</vt:lpstr>
      <vt:lpstr>Times New Roman</vt:lpstr>
      <vt:lpstr>Pushpin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Desktop</dc:creator>
  <cp:lastModifiedBy>Nur Amirah Noor Hashim</cp:lastModifiedBy>
  <cp:revision>6</cp:revision>
  <dcterms:created xsi:type="dcterms:W3CDTF">2021-05-24T02:39:49Z</dcterms:created>
  <dcterms:modified xsi:type="dcterms:W3CDTF">2021-06-14T05:30:07Z</dcterms:modified>
</cp:coreProperties>
</file>