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BzkrTthp4C9wuanNDlO1z1A40GBywGT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smtClean="0"/>
              <a:t>BUSINESS </a:t>
            </a:r>
            <a:r>
              <a:rPr lang="en-GB" b="1" dirty="0"/>
              <a:t>INSIGHT THROUGH REAL-TIME </a:t>
            </a:r>
            <a:r>
              <a:rPr lang="en-GB" b="1" dirty="0" smtClean="0"/>
              <a:t>KLSE DATA </a:t>
            </a:r>
            <a:r>
              <a:rPr lang="en-GB" b="1" dirty="0"/>
              <a:t>USING 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By: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amira</a:t>
            </a:r>
            <a:r>
              <a:rPr lang="en-US" dirty="0" smtClean="0"/>
              <a:t> Mohamad </a:t>
            </a:r>
            <a:r>
              <a:rPr lang="en-US" dirty="0" err="1" smtClean="0"/>
              <a:t>mansor</a:t>
            </a:r>
            <a:r>
              <a:rPr lang="en-US" dirty="0" smtClean="0"/>
              <a:t> (wqd180094)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Data </a:t>
            </a:r>
            <a:r>
              <a:rPr lang="en-US" dirty="0"/>
              <a:t>on 1854 </a:t>
            </a:r>
            <a:r>
              <a:rPr lang="en-US" dirty="0" smtClean="0"/>
              <a:t>companies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Crawled in real-time using Python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Ran using </a:t>
            </a:r>
            <a:r>
              <a:rPr lang="en-US" dirty="0" err="1" smtClean="0"/>
              <a:t>crontab</a:t>
            </a:r>
            <a:r>
              <a:rPr lang="en-US" dirty="0" smtClean="0"/>
              <a:t> (a Linux scheduler utility)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 Amazon server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Retrieved from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TheStar</a:t>
            </a:r>
            <a:r>
              <a:rPr lang="en-US" dirty="0" smtClean="0"/>
              <a:t> online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Malaysiastock.biz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Malaysian Indices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PDF extraction of companies’ quarterly report,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Tweets from Twitter</a:t>
            </a:r>
          </a:p>
        </p:txBody>
      </p:sp>
    </p:spTree>
    <p:extLst>
      <p:ext uri="{BB962C8B-B14F-4D97-AF65-F5344CB8AC3E}">
        <p14:creationId xmlns:p14="http://schemas.microsoft.com/office/powerpoint/2010/main" val="2312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 smtClean="0"/>
              <a:t>Cleaned the data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Removed null </a:t>
            </a:r>
            <a:r>
              <a:rPr lang="en-GB" dirty="0"/>
              <a:t>values and noises </a:t>
            </a:r>
            <a:r>
              <a:rPr lang="en-GB" dirty="0" smtClean="0"/>
              <a:t>(data </a:t>
            </a:r>
            <a:r>
              <a:rPr lang="en-GB" dirty="0"/>
              <a:t>reduction </a:t>
            </a:r>
            <a:r>
              <a:rPr lang="en-GB" dirty="0" smtClean="0"/>
              <a:t>technique)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Data </a:t>
            </a:r>
            <a:r>
              <a:rPr lang="en-GB" dirty="0"/>
              <a:t>reduction is the process of reducing the amount of capacity required to store data. </a:t>
            </a:r>
            <a:endParaRPr lang="en-GB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Data </a:t>
            </a:r>
            <a:r>
              <a:rPr lang="en-GB" dirty="0"/>
              <a:t>reduction can increase storage efficiency and reduce costs. 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Sorted data by </a:t>
            </a:r>
            <a:r>
              <a:rPr lang="en-GB" dirty="0"/>
              <a:t>its time and </a:t>
            </a:r>
            <a:r>
              <a:rPr lang="en-GB" dirty="0" smtClean="0"/>
              <a:t>date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0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Data was converted to CSV format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Data </a:t>
            </a:r>
            <a:r>
              <a:rPr lang="en-GB" dirty="0"/>
              <a:t>were pumped into MySQL database </a:t>
            </a:r>
            <a:r>
              <a:rPr lang="en-GB" dirty="0" smtClean="0"/>
              <a:t>for storing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Due </a:t>
            </a:r>
            <a:r>
              <a:rPr lang="en-GB" dirty="0"/>
              <a:t>to MySQL basic license limitation, only limited number of data were imported into the database</a:t>
            </a:r>
            <a:r>
              <a:rPr lang="en-GB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Data amount </a:t>
            </a:r>
            <a:r>
              <a:rPr lang="en-GB" dirty="0"/>
              <a:t>was sufficient to be worked on and </a:t>
            </a:r>
            <a:r>
              <a:rPr lang="en-GB" dirty="0" smtClean="0"/>
              <a:t>analysed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2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Co-variance </a:t>
            </a:r>
            <a:r>
              <a:rPr lang="en-US" dirty="0"/>
              <a:t>of the stocks are investigated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Maybank </a:t>
            </a:r>
            <a:r>
              <a:rPr lang="en-US" dirty="0"/>
              <a:t>and </a:t>
            </a:r>
            <a:r>
              <a:rPr lang="en-US" dirty="0" smtClean="0"/>
              <a:t>CIMB – to </a:t>
            </a:r>
            <a:r>
              <a:rPr lang="en-US" dirty="0"/>
              <a:t>find out </a:t>
            </a:r>
            <a:r>
              <a:rPr lang="en-US" dirty="0" smtClean="0"/>
              <a:t>if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their prices </a:t>
            </a:r>
            <a:r>
              <a:rPr lang="en-US" dirty="0" smtClean="0"/>
              <a:t>affects </a:t>
            </a:r>
            <a:r>
              <a:rPr lang="en-US" dirty="0"/>
              <a:t>one another or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affected </a:t>
            </a:r>
            <a:r>
              <a:rPr lang="en-US" dirty="0"/>
              <a:t>by other foreign factors such as controversial tweets or the companies’ current business </a:t>
            </a:r>
            <a:r>
              <a:rPr lang="en-US" dirty="0" smtClean="0"/>
              <a:t>health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Observation: not related </a:t>
            </a:r>
            <a:r>
              <a:rPr lang="en-US" dirty="0"/>
              <a:t>to each other;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When </a:t>
            </a:r>
            <a:r>
              <a:rPr lang="en-US" dirty="0"/>
              <a:t>Maybank stock prices recorded an increase or decrease, it does not in any way affect CIMB stock prices.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For </a:t>
            </a:r>
            <a:r>
              <a:rPr lang="en-US" dirty="0"/>
              <a:t>a particular scenario, the world’s economy current status at the moment retrieved through some tweets do affect Maybank and CIMB stock prices independently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.World’s </a:t>
            </a:r>
            <a:r>
              <a:rPr lang="en-US" dirty="0"/>
              <a:t>economy status </a:t>
            </a:r>
            <a:r>
              <a:rPr lang="en-US" dirty="0" smtClean="0"/>
              <a:t>affects </a:t>
            </a:r>
            <a:r>
              <a:rPr lang="en-US" dirty="0"/>
              <a:t>the progress of these 2 companies.</a:t>
            </a:r>
          </a:p>
        </p:txBody>
      </p:sp>
    </p:spTree>
    <p:extLst>
      <p:ext uri="{BB962C8B-B14F-4D97-AF65-F5344CB8AC3E}">
        <p14:creationId xmlns:p14="http://schemas.microsoft.com/office/powerpoint/2010/main" val="94237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INTERPRETATION – BUSINESS INSIGHTS (AIR ASIA)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</a:t>
            </a:r>
            <a:r>
              <a:rPr lang="en-US" dirty="0" smtClean="0"/>
              <a:t>rices </a:t>
            </a:r>
            <a:r>
              <a:rPr lang="en-US" dirty="0"/>
              <a:t>are unstable; dropping and increasing without a direct pattern.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Comparing </a:t>
            </a:r>
            <a:r>
              <a:rPr lang="en-US" dirty="0"/>
              <a:t>the possibility of this being affected by number of relevant tweets, the company was not tweeted about much by Twitter users during the mapped date and time.</a:t>
            </a:r>
          </a:p>
        </p:txBody>
      </p:sp>
    </p:spTree>
    <p:extLst>
      <p:ext uri="{BB962C8B-B14F-4D97-AF65-F5344CB8AC3E}">
        <p14:creationId xmlns:p14="http://schemas.microsoft.com/office/powerpoint/2010/main" val="185312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INTERPRETATION – BUSINESS INSIGHTS (GENTING)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/>
              <a:t>Genting shows higher stock prices than Air </a:t>
            </a:r>
            <a:r>
              <a:rPr lang="en-GB" dirty="0" smtClean="0"/>
              <a:t>Asia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Supported </a:t>
            </a:r>
            <a:r>
              <a:rPr lang="en-GB" dirty="0"/>
              <a:t>by the more number of tweets being tweeted, retweeted and liked by Twitter users about </a:t>
            </a:r>
            <a:r>
              <a:rPr lang="en-GB" dirty="0" smtClean="0"/>
              <a:t>Genting.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/>
              <a:t>Genting’s stock price is relatively stable at above the value 6 when compared to Air Asia’s stock price (only at 3.23 maximum level) which showcase a higher value to Genting than </a:t>
            </a:r>
            <a:r>
              <a:rPr lang="en-GB" dirty="0" smtClean="0"/>
              <a:t>AirAsia.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Conclusion: Genting </a:t>
            </a:r>
            <a:r>
              <a:rPr lang="en-GB" dirty="0"/>
              <a:t>is more popular and favourable to the public than Air Asia which could be the reason of it having much higher stock prices throughout the same duration than Air Asia.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1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CONCLUSION – USER RECOMMENDATION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/>
              <a:t>I</a:t>
            </a:r>
            <a:r>
              <a:rPr lang="en-GB" dirty="0" smtClean="0"/>
              <a:t>t </a:t>
            </a:r>
            <a:r>
              <a:rPr lang="en-GB" dirty="0"/>
              <a:t>is safe to recommend Genting to potential investors who look forward to invest in a good and stable company as it showcased a rather stable performance during the project timeline. 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Genting </a:t>
            </a:r>
            <a:r>
              <a:rPr lang="en-GB" dirty="0"/>
              <a:t>has potential to provide excellent profits and return of investments to investors. 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Proved </a:t>
            </a:r>
            <a:r>
              <a:rPr lang="en-GB" dirty="0"/>
              <a:t>in the analysis section where it </a:t>
            </a:r>
            <a:r>
              <a:rPr lang="en-GB" dirty="0" smtClean="0"/>
              <a:t>is </a:t>
            </a:r>
            <a:r>
              <a:rPr lang="en-GB" dirty="0"/>
              <a:t>popular and more favourable among the public with its stable stock price.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7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VIDEO LINK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drive.google.com/open?id=1BzkrTthp4C9wuanNDlO1z1A40GBywGTK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961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507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BUSINESS INSIGHT THROUGH REAL-TIME KLSE DATA USING DATA MINING</vt:lpstr>
      <vt:lpstr>DATA SELECTION</vt:lpstr>
      <vt:lpstr>DATA PREPROCESSING</vt:lpstr>
      <vt:lpstr>DATA TRANSFORMATION</vt:lpstr>
      <vt:lpstr>DATA MINING</vt:lpstr>
      <vt:lpstr>DATA INTERPRETATION – BUSINESS INSIGHTS (AIR ASIA)</vt:lpstr>
      <vt:lpstr>DATA INTERPRETATION – BUSINESS INSIGHTS (GENTING)</vt:lpstr>
      <vt:lpstr>CONCLUSION – USER RECOMMENDATION</vt:lpstr>
      <vt:lpstr>VIDEO LINK</vt:lpstr>
    </vt:vector>
  </TitlesOfParts>
  <Company>DHL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vs Qualitative Analysis</dc:title>
  <dc:creator>Nur Amira Mohamad Mansor (DHL IT Services)</dc:creator>
  <cp:lastModifiedBy>Nur Amira Mohamad Mansor (DHL IT Services)</cp:lastModifiedBy>
  <cp:revision>36</cp:revision>
  <dcterms:created xsi:type="dcterms:W3CDTF">2019-05-01T21:04:01Z</dcterms:created>
  <dcterms:modified xsi:type="dcterms:W3CDTF">2019-06-02T05:29:42Z</dcterms:modified>
</cp:coreProperties>
</file>