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95" r:id="rId4"/>
    <p:sldId id="296" r:id="rId5"/>
    <p:sldId id="298" r:id="rId6"/>
    <p:sldId id="294" r:id="rId7"/>
    <p:sldId id="299" r:id="rId8"/>
    <p:sldId id="300" r:id="rId9"/>
    <p:sldId id="301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9628C-E566-C847-9FFB-ECBFD01C2D49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FABF-C98F-294F-8E68-B12E1669D5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46B3-35DA-9749-BEE5-DED67FE47B1D}" type="datetimeFigureOut">
              <a:rPr lang="en-US" smtClean="0"/>
              <a:pPr/>
              <a:t>8/4/13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B2BD8-746B-9F48-B7E9-74D6E69A6B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8547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94C07-E970-A243-9601-A1D642E986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68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54" y="274638"/>
            <a:ext cx="8808198" cy="85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922" y="1253756"/>
            <a:ext cx="8694229" cy="5102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922" y="6356350"/>
            <a:ext cx="655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81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1 - </a:t>
            </a:r>
            <a:fld id="{90994C07-E970-A243-9601-A1D642E986E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3127" y="1963163"/>
            <a:ext cx="4828557" cy="2441466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US" dirty="0" smtClean="0">
                <a:solidFill>
                  <a:schemeClr val="tx1"/>
                </a:solidFill>
              </a:rPr>
              <a:t>Chapter 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JSS2 4e cover 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92" y="1454146"/>
            <a:ext cx="3048000" cy="376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book explores many options for managing the objects we use in our software</a:t>
            </a:r>
          </a:p>
          <a:p>
            <a:r>
              <a:rPr lang="en-US" dirty="0" smtClean="0"/>
              <a:t>Quality issues as well as flexibility will be important factors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Aspects of software quality</a:t>
            </a:r>
          </a:p>
          <a:p>
            <a:r>
              <a:rPr lang="en-US" dirty="0" smtClean="0"/>
              <a:t>Introduction to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Software Engineering</a:t>
            </a:r>
            <a:r>
              <a:rPr lang="en-US" sz="2800"/>
              <a:t> is the study of the techniques and theory that support the development of high-quality software</a:t>
            </a:r>
          </a:p>
          <a:p>
            <a:pPr>
              <a:lnSpc>
                <a:spcPct val="90000"/>
              </a:lnSpc>
            </a:pPr>
            <a:r>
              <a:rPr lang="en-US" sz="2800"/>
              <a:t>The focus is on controlling the development process to achieve consistently good results</a:t>
            </a:r>
          </a:p>
          <a:p>
            <a:pPr>
              <a:lnSpc>
                <a:spcPct val="90000"/>
              </a:lnSpc>
            </a:pPr>
            <a:r>
              <a:rPr lang="en-US" sz="2800"/>
              <a:t>We want to: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satisfy the </a:t>
            </a:r>
            <a:r>
              <a:rPr lang="en-US" sz="2400" i="1"/>
              <a:t>client</a:t>
            </a:r>
            <a:r>
              <a:rPr lang="en-US" sz="2400"/>
              <a:t> – the person or organization who sponsors the development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meet the needs of the </a:t>
            </a:r>
            <a:r>
              <a:rPr lang="en-US" sz="2400" i="1"/>
              <a:t>user</a:t>
            </a:r>
            <a:r>
              <a:rPr lang="en-US" sz="2400"/>
              <a:t> – the people using the software for its intended purpose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Software Engineering</a:t>
            </a:r>
          </a:p>
        </p:txBody>
      </p:sp>
      <p:sp>
        <p:nvSpPr>
          <p:cNvPr id="4014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Solve the right problem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more difficult than it might seem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client interaction is key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Deliver a solution on time and under budget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there are always trade-offs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Deliver a high-quality solution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beauty is in the eye of the beholder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we must consider the needs of various </a:t>
            </a:r>
            <a:r>
              <a:rPr lang="en-US" sz="2400" i="1" dirty="0" smtClean="0"/>
              <a:t>stakeholders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Accomplish it all in an ethical manner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Software Quality</a:t>
            </a:r>
            <a:endParaRPr lang="en-US" dirty="0"/>
          </a:p>
        </p:txBody>
      </p:sp>
      <p:pic>
        <p:nvPicPr>
          <p:cNvPr id="6" name="Picture 2" descr="C:\WINDOWS\Desktop\Oh_type\lewis_c01to04\lewis01fig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31332" y="1454150"/>
            <a:ext cx="7277100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structures examined in this book lay the foundation for developing complex software</a:t>
            </a:r>
          </a:p>
          <a:p>
            <a:r>
              <a:rPr lang="en-US" dirty="0" smtClean="0"/>
              <a:t>Software Engineering techniques are needed as our software grows more complex</a:t>
            </a:r>
          </a:p>
          <a:p>
            <a:r>
              <a:rPr lang="en-US" dirty="0" smtClean="0"/>
              <a:t>As we discuss data structures, we will also practice good software </a:t>
            </a:r>
            <a:r>
              <a:rPr lang="en-US" dirty="0" smtClean="0"/>
              <a:t>engineering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physical example of objects to manage: shipping containers at a dock</a:t>
            </a:r>
          </a:p>
          <a:p>
            <a:r>
              <a:rPr lang="en-US" dirty="0" smtClean="0"/>
              <a:t>They must be managed carefully and efficiently</a:t>
            </a:r>
          </a:p>
          <a:p>
            <a:r>
              <a:rPr lang="en-US" dirty="0" smtClean="0"/>
              <a:t>None can be lost</a:t>
            </a:r>
          </a:p>
          <a:p>
            <a:r>
              <a:rPr lang="en-US" dirty="0" smtClean="0"/>
              <a:t>The containers are generic (same shape and size) but contain different cargo</a:t>
            </a:r>
          </a:p>
          <a:p>
            <a:r>
              <a:rPr lang="en-US" dirty="0" smtClean="0"/>
              <a:t>Each has an identification number</a:t>
            </a:r>
          </a:p>
          <a:p>
            <a:r>
              <a:rPr lang="en-US" dirty="0" smtClean="0"/>
              <a:t>The handlers don't need to know what's inside the containers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issues come up</a:t>
            </a:r>
          </a:p>
          <a:p>
            <a:r>
              <a:rPr lang="en-US" dirty="0" smtClean="0"/>
              <a:t>How many might we need to hold at any point?</a:t>
            </a:r>
          </a:p>
          <a:p>
            <a:r>
              <a:rPr lang="en-US" dirty="0" smtClean="0"/>
              <a:t>How do we keep them organized?</a:t>
            </a:r>
          </a:p>
          <a:p>
            <a:pPr lvl="1"/>
            <a:r>
              <a:rPr lang="en-US" dirty="0" smtClean="0"/>
              <a:t>One big line?</a:t>
            </a:r>
          </a:p>
          <a:p>
            <a:pPr lvl="1"/>
            <a:r>
              <a:rPr lang="en-US" dirty="0" smtClean="0"/>
              <a:t>Sorted by id?</a:t>
            </a:r>
          </a:p>
          <a:p>
            <a:pPr lvl="1"/>
            <a:r>
              <a:rPr lang="en-US" dirty="0" smtClean="0"/>
              <a:t>A grid?</a:t>
            </a:r>
          </a:p>
          <a:p>
            <a:r>
              <a:rPr lang="en-US" dirty="0" smtClean="0"/>
              <a:t>Does the order in which they will be unloaded or loaded onto ships matter?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turns out no one solution will address all issues adequately</a:t>
            </a:r>
          </a:p>
          <a:p>
            <a:r>
              <a:rPr lang="en-US" dirty="0" smtClean="0"/>
              <a:t>Sometimes we'll need to stack them (to reverse the order)</a:t>
            </a:r>
          </a:p>
          <a:p>
            <a:r>
              <a:rPr lang="en-US" dirty="0" smtClean="0"/>
              <a:t>Sometimes we'll want to take them in the order they arrive</a:t>
            </a:r>
          </a:p>
          <a:p>
            <a:r>
              <a:rPr lang="en-US" dirty="0" smtClean="0"/>
              <a:t>Sometimes more complex solutions are required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Java Software Structures, 4th Edition, Lewis/Chase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1 - </a:t>
            </a:r>
            <a:fld id="{90994C07-E970-A243-9601-A1D642E986E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474</Words>
  <Application>Microsoft Macintosh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Chapter Scope</vt:lpstr>
      <vt:lpstr>Software Development</vt:lpstr>
      <vt:lpstr>Goals of Software Engineering</vt:lpstr>
      <vt:lpstr>Aspects of Software Quality</vt:lpstr>
      <vt:lpstr>Data Structures</vt:lpstr>
      <vt:lpstr>Data Structures</vt:lpstr>
      <vt:lpstr>Data Structures</vt:lpstr>
      <vt:lpstr>Data Structures</vt:lpstr>
      <vt:lpstr>Data Structures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Foundations</dc:title>
  <dc:creator>John Lewis</dc:creator>
  <cp:lastModifiedBy>John Lewis</cp:lastModifiedBy>
  <cp:revision>27</cp:revision>
  <dcterms:created xsi:type="dcterms:W3CDTF">2013-08-04T23:40:12Z</dcterms:created>
  <dcterms:modified xsi:type="dcterms:W3CDTF">2013-08-04T23:59:29Z</dcterms:modified>
</cp:coreProperties>
</file>