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3" r:id="rId9"/>
    <p:sldId id="261" r:id="rId10"/>
    <p:sldId id="264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E118E-72AE-4039-A226-A3871782A3B4}" v="9" dt="2018-12-07T18:18:31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ana Rustamova" userId="c8c6e1a67ac15a2f" providerId="Windows Live" clId="Web-{1F65760D-C855-4236-A9E5-68CC34ACF701}"/>
    <pc:docChg chg="modSld">
      <pc:chgData name="Nurana Rustamova" userId="c8c6e1a67ac15a2f" providerId="Windows Live" clId="Web-{1F65760D-C855-4236-A9E5-68CC34ACF701}" dt="2018-12-07T20:16:17.672" v="0"/>
      <pc:docMkLst>
        <pc:docMk/>
      </pc:docMkLst>
      <pc:sldChg chg="delSp">
        <pc:chgData name="Nurana Rustamova" userId="c8c6e1a67ac15a2f" providerId="Windows Live" clId="Web-{1F65760D-C855-4236-A9E5-68CC34ACF701}" dt="2018-12-07T20:16:17.672" v="0"/>
        <pc:sldMkLst>
          <pc:docMk/>
          <pc:sldMk cId="1465963977" sldId="265"/>
        </pc:sldMkLst>
        <pc:spChg chg="del">
          <ac:chgData name="Nurana Rustamova" userId="c8c6e1a67ac15a2f" providerId="Windows Live" clId="Web-{1F65760D-C855-4236-A9E5-68CC34ACF701}" dt="2018-12-07T20:16:17.672" v="0"/>
          <ac:spMkLst>
            <pc:docMk/>
            <pc:sldMk cId="1465963977" sldId="265"/>
            <ac:spMk id="5" creationId="{FC5C43B0-D1F3-4F00-838C-06A1037FB9EC}"/>
          </ac:spMkLst>
        </pc:spChg>
      </pc:sldChg>
    </pc:docChg>
  </pc:docChgLst>
  <pc:docChgLst>
    <pc:chgData name="Nurana Rustamova" userId="c8c6e1a67ac15a2f" providerId="Windows Live" clId="Web-{9A481B01-A861-4692-A6E9-231D6EA7309F}"/>
    <pc:docChg chg="modSld">
      <pc:chgData name="Nurana Rustamova" userId="c8c6e1a67ac15a2f" providerId="Windows Live" clId="Web-{9A481B01-A861-4692-A6E9-231D6EA7309F}" dt="2018-12-07T20:42:08.761" v="1" actId="20577"/>
      <pc:docMkLst>
        <pc:docMk/>
      </pc:docMkLst>
      <pc:sldChg chg="modSp">
        <pc:chgData name="Nurana Rustamova" userId="c8c6e1a67ac15a2f" providerId="Windows Live" clId="Web-{9A481B01-A861-4692-A6E9-231D6EA7309F}" dt="2018-12-07T20:42:08.761" v="1" actId="20577"/>
        <pc:sldMkLst>
          <pc:docMk/>
          <pc:sldMk cId="1543089698" sldId="259"/>
        </pc:sldMkLst>
        <pc:spChg chg="mod">
          <ac:chgData name="Nurana Rustamova" userId="c8c6e1a67ac15a2f" providerId="Windows Live" clId="Web-{9A481B01-A861-4692-A6E9-231D6EA7309F}" dt="2018-12-07T20:42:08.761" v="1" actId="20577"/>
          <ac:spMkLst>
            <pc:docMk/>
            <pc:sldMk cId="1543089698" sldId="259"/>
            <ac:spMk id="3" creationId="{917D0320-8F40-4A05-BF35-F68F289C87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81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38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1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3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4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7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8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1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15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54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7.12.2018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24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3" name="Picture 10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9232A0FC-3B0E-4DD1-9C3E-9C8C8CA6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689" y="2381911"/>
            <a:ext cx="6077297" cy="3133968"/>
          </a:xfrm>
        </p:spPr>
        <p:txBody>
          <a:bodyPr>
            <a:normAutofit/>
          </a:bodyPr>
          <a:lstStyle/>
          <a:p>
            <a:pPr algn="l"/>
            <a:r>
              <a:rPr lang="tr-TR" sz="6600">
                <a:solidFill>
                  <a:srgbClr val="1F2D29"/>
                </a:solidFill>
                <a:latin typeface="Arial"/>
                <a:cs typeface="Arial"/>
              </a:rPr>
              <a:t>SQL Server Date Functions</a:t>
            </a:r>
            <a:endParaRPr lang="ru-RU" sz="6600">
              <a:solidFill>
                <a:srgbClr val="1F2D2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094D5E-DDDF-464F-B943-4F9B8E4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014" y="68041"/>
            <a:ext cx="8587294" cy="59100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ru-RU" dirty="0" err="1">
                <a:cs typeface="Arial"/>
              </a:rPr>
              <a:t>Bundan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başqa</a:t>
            </a:r>
            <a:r>
              <a:rPr lang="ru-RU" dirty="0">
                <a:cs typeface="Arial"/>
              </a:rPr>
              <a:t>  </a:t>
            </a:r>
            <a:r>
              <a:rPr lang="ru-RU" dirty="0" err="1">
                <a:cs typeface="Arial"/>
              </a:rPr>
              <a:t>saat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dəqiqə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saniyə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milli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saniyədə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hesablana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bilər</a:t>
            </a:r>
            <a:endParaRPr lang="ru-RU" dirty="0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Saatı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hesablamaq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 </a:t>
            </a:r>
          </a:p>
          <a:p>
            <a:pPr marL="0" indent="0">
              <a:buNone/>
            </a:pPr>
            <a:r>
              <a:rPr lang="ru-RU" dirty="0">
                <a:cs typeface="Arial"/>
              </a:rPr>
              <a:t>SELECT DATEDIFF(HOUR,'2018.12.3 15:28','2018.12.3 20:45') 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Hour</a:t>
            </a:r>
            <a:endParaRPr lang="ru-RU" err="1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Dəqiqəni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hesablamaq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endParaRPr lang="ru-RU" dirty="0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SELECT DATEDIFF(MINUTE,'2018.12.3 16:20','2018.12.3 16:50') 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Minute</a:t>
            </a:r>
            <a:endParaRPr lang="ru-RU" dirty="0">
              <a:cs typeface="Arial"/>
            </a:endParaRPr>
          </a:p>
          <a:p>
            <a:pPr marL="344170" indent="-344170"/>
            <a:r>
              <a:rPr lang="ru-RU" dirty="0">
                <a:cs typeface="Arial"/>
              </a:rPr>
              <a:t>100 </a:t>
            </a:r>
            <a:r>
              <a:rPr lang="ru-RU" err="1">
                <a:cs typeface="Arial"/>
              </a:rPr>
              <a:t>il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ərzində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nanosaniyalıların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sayını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geri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qaytarmaq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kimi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həddindən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artıq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bir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şey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etməyə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çalışarsanız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error</a:t>
            </a:r>
            <a:r>
              <a:rPr lang="ru-RU" dirty="0">
                <a:cs typeface="Arial"/>
              </a:rPr>
              <a:t> </a:t>
            </a:r>
            <a:r>
              <a:rPr lang="ru-RU" err="1">
                <a:cs typeface="Arial"/>
              </a:rPr>
              <a:t>alacaqsınız</a:t>
            </a:r>
            <a:r>
              <a:rPr lang="ru-RU" dirty="0">
                <a:cs typeface="Arial"/>
              </a:rPr>
              <a:t>.</a:t>
            </a:r>
          </a:p>
          <a:p>
            <a:pPr marL="0" indent="0">
              <a:buNone/>
            </a:pPr>
            <a:r>
              <a:rPr lang="ru-RU" dirty="0">
                <a:cs typeface="Arial"/>
              </a:rPr>
              <a:t>SELECT DATEDIFF(NANOSECOND,'1900.12.5 15:20:01:05','2000.12.5 15:20:09:20') 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Result</a:t>
            </a:r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40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1A84E-2612-4D55-81BA-BD43EF8A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CONVERT()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77AD-4BEA-4D04-B976-946506F7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165" y="2008984"/>
            <a:ext cx="7796540" cy="3997828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ru-RU" dirty="0">
                <a:cs typeface="Arial"/>
              </a:rPr>
              <a:t>CONVERT() </a:t>
            </a:r>
            <a:r>
              <a:rPr lang="ru-RU" dirty="0" err="1">
                <a:cs typeface="Arial"/>
              </a:rPr>
              <a:t>funksiyası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dəyəri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müəyyən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datatype’a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çevirir</a:t>
            </a:r>
            <a:r>
              <a:rPr lang="ru-RU" dirty="0">
                <a:cs typeface="Arial"/>
              </a:rPr>
              <a:t>. </a:t>
            </a:r>
            <a:endParaRPr lang="ru-RU">
              <a:cs typeface="Arial"/>
            </a:endParaRPr>
          </a:p>
          <a:p>
            <a:pPr marL="344170" indent="-344170"/>
            <a:r>
              <a:rPr lang="ru-RU" dirty="0">
                <a:cs typeface="Arial"/>
              </a:rPr>
              <a:t>CONVERT ( </a:t>
            </a:r>
            <a:r>
              <a:rPr lang="ru-RU" dirty="0" err="1">
                <a:cs typeface="Arial"/>
              </a:rPr>
              <a:t>data_type</a:t>
            </a:r>
            <a:r>
              <a:rPr lang="ru-RU" dirty="0">
                <a:cs typeface="Arial"/>
              </a:rPr>
              <a:t> [ ( </a:t>
            </a:r>
            <a:r>
              <a:rPr lang="ru-RU" dirty="0" err="1">
                <a:cs typeface="Arial"/>
              </a:rPr>
              <a:t>length</a:t>
            </a:r>
            <a:r>
              <a:rPr lang="ru-RU" dirty="0">
                <a:cs typeface="Arial"/>
              </a:rPr>
              <a:t> ) ] , </a:t>
            </a:r>
            <a:r>
              <a:rPr lang="ru-RU" dirty="0" err="1">
                <a:cs typeface="Arial"/>
              </a:rPr>
              <a:t>expression</a:t>
            </a:r>
            <a:r>
              <a:rPr lang="ru-RU" dirty="0">
                <a:cs typeface="Arial"/>
              </a:rPr>
              <a:t> [ , </a:t>
            </a:r>
            <a:r>
              <a:rPr lang="ru-RU" dirty="0" err="1">
                <a:cs typeface="Arial"/>
              </a:rPr>
              <a:t>style</a:t>
            </a:r>
            <a:r>
              <a:rPr lang="ru-RU" dirty="0">
                <a:cs typeface="Arial"/>
              </a:rPr>
              <a:t> ] )  </a:t>
            </a:r>
            <a:endParaRPr lang="ru-RU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Convert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funtionı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bizdən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çevirmək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istədiyimiz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datatype’ı</a:t>
            </a:r>
            <a:r>
              <a:rPr lang="ru-RU" dirty="0">
                <a:cs typeface="Arial"/>
              </a:rPr>
              <a:t>(</a:t>
            </a:r>
            <a:r>
              <a:rPr lang="ru-RU" dirty="0" err="1">
                <a:cs typeface="Arial"/>
              </a:rPr>
              <a:t>hansı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ki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hər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hansı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datatype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ol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bilər</a:t>
            </a:r>
            <a:r>
              <a:rPr lang="ru-RU" dirty="0">
                <a:cs typeface="Arial"/>
              </a:rPr>
              <a:t>: </a:t>
            </a:r>
            <a:r>
              <a:rPr lang="ru-RU" dirty="0" err="1">
                <a:cs typeface="Arial"/>
              </a:rPr>
              <a:t>int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bigint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smallint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tnyint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bit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money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float,char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varchar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və</a:t>
            </a:r>
            <a:r>
              <a:rPr lang="ru-RU" dirty="0">
                <a:cs typeface="Arial"/>
              </a:rPr>
              <a:t> s.)</a:t>
            </a:r>
            <a:r>
              <a:rPr lang="ru-RU" dirty="0" err="1">
                <a:cs typeface="Arial"/>
              </a:rPr>
              <a:t>çevirmək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istədiyimiz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dəyəri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istəyir</a:t>
            </a:r>
            <a:r>
              <a:rPr lang="ru-RU" dirty="0">
                <a:cs typeface="Arial"/>
              </a:rPr>
              <a:t>. </a:t>
            </a:r>
            <a:r>
              <a:rPr lang="ru-RU" dirty="0" err="1">
                <a:cs typeface="Arial"/>
              </a:rPr>
              <a:t>Bundan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əlavə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əgər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çevirmək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istədiyimiz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datatype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char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varchar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nchar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nvarchar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binary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varbinary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datatypelarıdısa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verdiyimiz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dəyərin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length-ni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yaza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bilərik</a:t>
            </a:r>
            <a:r>
              <a:rPr lang="ru-RU" dirty="0">
                <a:cs typeface="Arial"/>
              </a:rPr>
              <a:t>. </a:t>
            </a:r>
            <a:r>
              <a:rPr lang="ru-RU" dirty="0" err="1">
                <a:cs typeface="Arial"/>
              </a:rPr>
              <a:t>Date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time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datatypeları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style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parametri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istifadə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olunur</a:t>
            </a:r>
            <a:r>
              <a:rPr lang="ru-RU" dirty="0">
                <a:cs typeface="Arial"/>
              </a:rPr>
              <a:t>. </a:t>
            </a:r>
            <a:r>
              <a:rPr lang="ru-RU" dirty="0" err="1">
                <a:cs typeface="Arial"/>
              </a:rPr>
              <a:t>Saat</a:t>
            </a:r>
            <a:r>
              <a:rPr lang="ru-RU" dirty="0">
                <a:cs typeface="Arial"/>
              </a:rPr>
              <a:t>/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outputun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formatını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təyin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edir</a:t>
            </a:r>
            <a:r>
              <a:rPr lang="ru-RU" dirty="0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89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5CCEFC-D9E2-44B2-99B2-12DA2E2B5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563" y="585625"/>
            <a:ext cx="8751507" cy="3034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ru-RU" dirty="0">
                <a:cs typeface="Arial"/>
              </a:rPr>
              <a:t>SELECT CONVERT(</a:t>
            </a:r>
            <a:r>
              <a:rPr lang="ru-RU" dirty="0" err="1">
                <a:cs typeface="Arial"/>
              </a:rPr>
              <a:t>int</a:t>
            </a:r>
            <a:r>
              <a:rPr lang="ru-RU" dirty="0">
                <a:cs typeface="Arial"/>
              </a:rPr>
              <a:t>, 25.65)</a:t>
            </a:r>
          </a:p>
          <a:p>
            <a:pPr marL="344170" indent="-344170"/>
            <a:r>
              <a:rPr lang="ru-RU" dirty="0" err="1">
                <a:cs typeface="Arial"/>
              </a:rPr>
              <a:t>Result</a:t>
            </a:r>
            <a:r>
              <a:rPr lang="ru-RU" dirty="0">
                <a:cs typeface="Arial"/>
              </a:rPr>
              <a:t>: 25 </a:t>
            </a:r>
          </a:p>
          <a:p>
            <a:pPr marL="344170" indent="-344170"/>
            <a:r>
              <a:rPr lang="ru-RU" dirty="0">
                <a:cs typeface="Arial"/>
              </a:rPr>
              <a:t>SELECT CONVERT(</a:t>
            </a:r>
            <a:r>
              <a:rPr lang="ru-RU" dirty="0" err="1">
                <a:cs typeface="Arial"/>
              </a:rPr>
              <a:t>varchar</a:t>
            </a:r>
            <a:r>
              <a:rPr lang="ru-RU" dirty="0">
                <a:cs typeface="Arial"/>
              </a:rPr>
              <a:t>, '2017-08-25', 101)    </a:t>
            </a:r>
          </a:p>
          <a:p>
            <a:pPr marL="344170" indent="-344170"/>
            <a:r>
              <a:rPr lang="ru-RU" dirty="0" err="1">
                <a:cs typeface="Arial"/>
              </a:rPr>
              <a:t>Result</a:t>
            </a:r>
            <a:r>
              <a:rPr lang="ru-RU" dirty="0">
                <a:cs typeface="Arial"/>
              </a:rPr>
              <a:t>:  2017-08-25</a:t>
            </a:r>
          </a:p>
        </p:txBody>
      </p:sp>
    </p:spTree>
    <p:extLst>
      <p:ext uri="{BB962C8B-B14F-4D97-AF65-F5344CB8AC3E}">
        <p14:creationId xmlns:p14="http://schemas.microsoft.com/office/powerpoint/2010/main" val="146596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045BC-BDF1-4762-8C8D-B9F92293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Arial"/>
              </a:rPr>
              <a:t>Date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and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Time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Types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49562-F594-4D8E-BB48-AE672B66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788" y="2023361"/>
            <a:ext cx="7796540" cy="3997828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ru-RU" dirty="0">
                <a:cs typeface="Arial"/>
              </a:rPr>
              <a:t>SQL </a:t>
            </a:r>
            <a:r>
              <a:rPr lang="ru-RU" dirty="0" err="1">
                <a:cs typeface="Arial"/>
              </a:rPr>
              <a:t>Server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verilənlər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bazasında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/ </a:t>
            </a:r>
            <a:r>
              <a:rPr lang="ru-RU" dirty="0" err="1">
                <a:cs typeface="Arial"/>
              </a:rPr>
              <a:t>vaxtın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saxlanması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aşağıdakı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məlumat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növləri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ilə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gəlir</a:t>
            </a:r>
            <a:r>
              <a:rPr lang="ru-RU" dirty="0">
                <a:cs typeface="Arial"/>
              </a:rPr>
              <a:t>:</a:t>
            </a:r>
          </a:p>
          <a:p>
            <a:pPr marL="344170" indent="-344170"/>
            <a:r>
              <a:rPr lang="ru-RU" dirty="0" err="1">
                <a:cs typeface="Arial"/>
              </a:rPr>
              <a:t>Time</a:t>
            </a:r>
            <a:r>
              <a:rPr lang="ru-RU" dirty="0">
                <a:cs typeface="Arial"/>
              </a:rPr>
              <a:t>: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ru-RU" dirty="0" err="1">
                <a:cs typeface="Arial"/>
              </a:rPr>
              <a:t>hh:mm:ss</a:t>
            </a:r>
            <a:r>
              <a:rPr lang="ru-RU" dirty="0">
                <a:cs typeface="Arial"/>
              </a:rPr>
              <a:t>[.</a:t>
            </a:r>
            <a:r>
              <a:rPr lang="ru-RU" dirty="0" err="1">
                <a:cs typeface="Arial"/>
              </a:rPr>
              <a:t>nnnnnnn</a:t>
            </a:r>
            <a:r>
              <a:rPr lang="ru-RU" dirty="0">
                <a:cs typeface="Arial"/>
              </a:rPr>
              <a:t>]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00:00:00.0000000 &lt;-&gt; 23:59:59.9999999</a:t>
            </a:r>
            <a:endParaRPr lang="en-US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Date</a:t>
            </a:r>
            <a:r>
              <a:rPr lang="ru-RU" dirty="0">
                <a:cs typeface="Arial"/>
              </a:rPr>
              <a:t>: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YYYY-MM-DD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0001-01-01 &lt;-&gt; 9999-12-31</a:t>
            </a:r>
          </a:p>
        </p:txBody>
      </p:sp>
    </p:spTree>
    <p:extLst>
      <p:ext uri="{BB962C8B-B14F-4D97-AF65-F5344CB8AC3E}">
        <p14:creationId xmlns:p14="http://schemas.microsoft.com/office/powerpoint/2010/main" val="283938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7639D4-00EE-41CA-BAAC-405BE1D9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637" y="499362"/>
            <a:ext cx="8544162" cy="6226317"/>
          </a:xfrm>
        </p:spPr>
        <p:txBody>
          <a:bodyPr>
            <a:normAutofit fontScale="92500" lnSpcReduction="10000"/>
          </a:bodyPr>
          <a:lstStyle/>
          <a:p>
            <a:pPr marL="344170" indent="-344170"/>
            <a:r>
              <a:rPr lang="ru-RU" dirty="0" err="1">
                <a:cs typeface="Arial"/>
              </a:rPr>
              <a:t>Smalldatetime</a:t>
            </a:r>
            <a:r>
              <a:rPr lang="ru-RU" dirty="0">
                <a:cs typeface="Arial"/>
              </a:rPr>
              <a:t>:</a:t>
            </a:r>
          </a:p>
          <a:p>
            <a:pPr marL="0" indent="0">
              <a:buNone/>
            </a:pPr>
            <a:r>
              <a:rPr lang="ru-RU" dirty="0">
                <a:cs typeface="Arial"/>
              </a:rPr>
              <a:t>YYYY-MM-DD </a:t>
            </a:r>
            <a:r>
              <a:rPr lang="ru-RU" dirty="0" err="1">
                <a:cs typeface="Arial"/>
              </a:rPr>
              <a:t>hh:mm:ss</a:t>
            </a:r>
          </a:p>
          <a:p>
            <a:pPr marL="0" indent="0">
              <a:buNone/>
            </a:pPr>
            <a:r>
              <a:rPr lang="ru-RU" dirty="0">
                <a:cs typeface="Arial"/>
              </a:rPr>
              <a:t>1900-01-01 &lt;-&gt; 2079-06-06</a:t>
            </a:r>
          </a:p>
          <a:p>
            <a:pPr marL="344170" indent="-344170"/>
            <a:r>
              <a:rPr lang="ru-RU" dirty="0" err="1">
                <a:cs typeface="Arial"/>
              </a:rPr>
              <a:t>Datetimeoffset</a:t>
            </a:r>
            <a:r>
              <a:rPr lang="ru-RU" dirty="0">
                <a:cs typeface="Arial"/>
              </a:rPr>
              <a:t>: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YYYY-MM-DD </a:t>
            </a:r>
            <a:r>
              <a:rPr lang="ru-RU" dirty="0" err="1">
                <a:cs typeface="Arial"/>
              </a:rPr>
              <a:t>hh:mm:ss</a:t>
            </a:r>
            <a:r>
              <a:rPr lang="ru-RU" dirty="0">
                <a:cs typeface="Arial"/>
              </a:rPr>
              <a:t>[.</a:t>
            </a:r>
            <a:r>
              <a:rPr lang="ru-RU" dirty="0" err="1">
                <a:cs typeface="Arial"/>
              </a:rPr>
              <a:t>nnnnnnn</a:t>
            </a:r>
            <a:r>
              <a:rPr lang="ru-RU" dirty="0">
                <a:cs typeface="Arial"/>
              </a:rPr>
              <a:t>] [+|-]</a:t>
            </a:r>
            <a:r>
              <a:rPr lang="ru-RU" dirty="0" err="1">
                <a:cs typeface="Arial"/>
              </a:rPr>
              <a:t>hh:mm</a:t>
            </a:r>
          </a:p>
          <a:p>
            <a:pPr marL="0" indent="0">
              <a:buNone/>
            </a:pPr>
            <a:r>
              <a:rPr lang="ru-RU" dirty="0">
                <a:cs typeface="Arial"/>
              </a:rPr>
              <a:t>0001-01-01 00:00:00.0000000 &lt;-&gt; 9999-12-31 23:59:59.9999999 (</a:t>
            </a:r>
            <a:r>
              <a:rPr lang="ru-RU" dirty="0" err="1">
                <a:cs typeface="Arial"/>
              </a:rPr>
              <a:t>in</a:t>
            </a:r>
            <a:r>
              <a:rPr lang="ru-RU" dirty="0">
                <a:cs typeface="Arial"/>
              </a:rPr>
              <a:t> UTC)</a:t>
            </a:r>
          </a:p>
          <a:p>
            <a:pPr marL="344170" indent="-344170">
              <a:buFont typeface="Wingdings"/>
              <a:buChar char="§"/>
            </a:pPr>
            <a:r>
              <a:rPr lang="ru-RU" dirty="0" err="1">
                <a:cs typeface="Arial"/>
              </a:rPr>
              <a:t>Datetime</a:t>
            </a:r>
            <a:r>
              <a:rPr lang="ru-RU" dirty="0">
                <a:cs typeface="Arial"/>
              </a:rPr>
              <a:t>: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YYYY-MM-DD </a:t>
            </a:r>
            <a:r>
              <a:rPr lang="ru-RU" dirty="0" err="1">
                <a:cs typeface="Arial"/>
              </a:rPr>
              <a:t>hh:mm:ss</a:t>
            </a:r>
            <a:r>
              <a:rPr lang="ru-RU" dirty="0">
                <a:cs typeface="Arial"/>
              </a:rPr>
              <a:t>[.</a:t>
            </a:r>
            <a:r>
              <a:rPr lang="ru-RU" dirty="0" err="1">
                <a:cs typeface="Arial"/>
              </a:rPr>
              <a:t>nnn</a:t>
            </a:r>
            <a:r>
              <a:rPr lang="ru-RU" dirty="0">
                <a:cs typeface="Arial"/>
              </a:rPr>
              <a:t>] 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1753-01-01 &lt;-&gt; 9999-12-31</a:t>
            </a:r>
            <a:endParaRPr lang="en-US" dirty="0">
              <a:cs typeface="Arial"/>
            </a:endParaRPr>
          </a:p>
          <a:p>
            <a:pPr marL="344170" indent="-344170">
              <a:buFont typeface="Wingdings"/>
              <a:buChar char="§"/>
            </a:pPr>
            <a:r>
              <a:rPr lang="ru-RU" dirty="0">
                <a:cs typeface="Arial"/>
              </a:rPr>
              <a:t>Datetime2: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YYYY-MM-DD </a:t>
            </a:r>
            <a:r>
              <a:rPr lang="ru-RU" dirty="0" err="1">
                <a:cs typeface="Arial"/>
              </a:rPr>
              <a:t>hh:mm:ss</a:t>
            </a:r>
            <a:r>
              <a:rPr lang="ru-RU" dirty="0">
                <a:cs typeface="Arial"/>
              </a:rPr>
              <a:t>[.</a:t>
            </a:r>
            <a:r>
              <a:rPr lang="ru-RU" dirty="0" err="1">
                <a:cs typeface="Arial"/>
              </a:rPr>
              <a:t>nnnnnnn</a:t>
            </a:r>
            <a:r>
              <a:rPr lang="ru-RU" dirty="0">
                <a:cs typeface="Arial"/>
              </a:rPr>
              <a:t>]</a:t>
            </a:r>
          </a:p>
          <a:p>
            <a:pPr marL="0" indent="0">
              <a:buNone/>
            </a:pPr>
            <a:r>
              <a:rPr lang="ru-RU" dirty="0">
                <a:cs typeface="Arial"/>
              </a:rPr>
              <a:t>0001-01-01 00:00:00.0000000 &lt;-&gt;9999-12-31 23:59:59.9999999</a:t>
            </a:r>
          </a:p>
        </p:txBody>
      </p:sp>
    </p:spTree>
    <p:extLst>
      <p:ext uri="{BB962C8B-B14F-4D97-AF65-F5344CB8AC3E}">
        <p14:creationId xmlns:p14="http://schemas.microsoft.com/office/powerpoint/2010/main" val="413844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7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13EB4-A014-48E8-A5B4-54C86384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tr-TR" sz="4800">
                <a:cs typeface="Arial"/>
              </a:rPr>
              <a:t>Date Functions</a:t>
            </a:r>
            <a:endParaRPr lang="ru-RU" sz="4800"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3613E-1EAA-48FF-8118-DA6830C3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ru-RU" dirty="0">
                <a:cs typeface="Arial"/>
              </a:rPr>
              <a:t>GETDATE()</a:t>
            </a:r>
          </a:p>
          <a:p>
            <a:pPr marL="344170" indent="-344170"/>
            <a:r>
              <a:rPr lang="ru-RU" dirty="0">
                <a:cs typeface="Arial"/>
              </a:rPr>
              <a:t>DATEPART()</a:t>
            </a:r>
          </a:p>
          <a:p>
            <a:pPr marL="344170" indent="-344170"/>
            <a:r>
              <a:rPr lang="ru-RU" dirty="0">
                <a:cs typeface="Arial"/>
              </a:rPr>
              <a:t>DATEADD()</a:t>
            </a:r>
          </a:p>
          <a:p>
            <a:pPr marL="344170" indent="-344170"/>
            <a:r>
              <a:rPr lang="ru-RU" dirty="0">
                <a:cs typeface="Arial"/>
              </a:rPr>
              <a:t>DATEDIFF()</a:t>
            </a:r>
          </a:p>
          <a:p>
            <a:pPr marL="344170" indent="-344170"/>
            <a:r>
              <a:rPr lang="ru-RU" dirty="0">
                <a:cs typeface="Arial"/>
              </a:rPr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326210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6AB65-B9D0-4852-B13E-6856CEF1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GETDATE()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09D44-B523-4AF1-ABEF-E39FBF6D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166" y="2052116"/>
            <a:ext cx="7796540" cy="3997828"/>
          </a:xfrm>
        </p:spPr>
        <p:txBody>
          <a:bodyPr/>
          <a:lstStyle/>
          <a:p>
            <a:pPr marL="344170" indent="-344170"/>
            <a:r>
              <a:rPr lang="ru-RU" dirty="0">
                <a:cs typeface="Arial"/>
              </a:rPr>
              <a:t>GETDATE () </a:t>
            </a:r>
            <a:r>
              <a:rPr lang="ru-RU" dirty="0" err="1">
                <a:cs typeface="Arial"/>
              </a:rPr>
              <a:t>funksiyası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cari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saatı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datetime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dəyəri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kimi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qaytarır</a:t>
            </a:r>
            <a:r>
              <a:rPr lang="ru-RU" dirty="0">
                <a:cs typeface="Arial"/>
              </a:rPr>
              <a:t>. </a:t>
            </a:r>
            <a:endParaRPr lang="ru-RU" dirty="0"/>
          </a:p>
          <a:p>
            <a:pPr marL="344170" indent="-344170"/>
            <a:r>
              <a:rPr lang="ru-RU" dirty="0">
                <a:cs typeface="Arial"/>
              </a:rPr>
              <a:t>GETDATE () '</a:t>
            </a:r>
            <a:r>
              <a:rPr lang="ru-RU" dirty="0" err="1">
                <a:cs typeface="Arial"/>
              </a:rPr>
              <a:t>dan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cari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saatı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qaytarmaq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 SELECT </a:t>
            </a:r>
            <a:r>
              <a:rPr lang="ru-RU" dirty="0" err="1">
                <a:cs typeface="Arial"/>
              </a:rPr>
              <a:t>ifadəsini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istifadə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etmək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əsas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nümunə</a:t>
            </a:r>
            <a:r>
              <a:rPr lang="ru-RU" dirty="0">
                <a:cs typeface="Arial"/>
              </a:rPr>
              <a:t>:</a:t>
            </a:r>
          </a:p>
          <a:p>
            <a:pPr marL="0" indent="0">
              <a:buNone/>
            </a:pPr>
            <a:r>
              <a:rPr lang="ru-RU" dirty="0">
                <a:cs typeface="Arial"/>
              </a:rPr>
              <a:t>SELECT GETDATE() ;</a:t>
            </a:r>
          </a:p>
          <a:p>
            <a:pPr marL="0" indent="0">
              <a:buNone/>
            </a:pPr>
            <a:r>
              <a:rPr lang="ru-RU" dirty="0" err="1">
                <a:cs typeface="Arial"/>
              </a:rPr>
              <a:t>Result</a:t>
            </a:r>
            <a:r>
              <a:rPr lang="ru-RU" dirty="0">
                <a:cs typeface="Arial"/>
              </a:rPr>
              <a:t> : 2018-06-15 23:54:42.013 </a:t>
            </a:r>
          </a:p>
          <a:p>
            <a:pPr marL="344170" indent="-344170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89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E1216-8161-4FE5-BEDA-22EF7FE4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DATEPART()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D0320-8F40-4A05-BF35-F68F289C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788" y="2008984"/>
            <a:ext cx="779654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ru-RU" sz="1800" dirty="0" err="1">
                <a:cs typeface="Arial"/>
              </a:rPr>
              <a:t>DatePart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ise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yalniz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deyerin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bir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hissesini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qaytarir</a:t>
            </a:r>
            <a:r>
              <a:rPr lang="ru-RU" sz="1800" dirty="0">
                <a:cs typeface="Arial"/>
              </a:rPr>
              <a:t>. </a:t>
            </a:r>
            <a:r>
              <a:rPr lang="ru-RU" sz="1800" dirty="0" err="1">
                <a:cs typeface="Arial"/>
              </a:rPr>
              <a:t>Meselen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gun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ve</a:t>
            </a:r>
            <a:r>
              <a:rPr lang="ru-RU" sz="1800" dirty="0">
                <a:cs typeface="Arial"/>
              </a:rPr>
              <a:t> </a:t>
            </a:r>
            <a:r>
              <a:rPr lang="ru-RU" sz="1800" dirty="0" err="1">
                <a:cs typeface="Arial"/>
              </a:rPr>
              <a:t>vaxti</a:t>
            </a:r>
            <a:endParaRPr lang="ru-RU" sz="1800" dirty="0">
              <a:cs typeface="Arial"/>
            </a:endParaRPr>
          </a:p>
          <a:p>
            <a:pPr marL="344170" indent="-344170"/>
            <a:r>
              <a:rPr lang="ru-RU" sz="1800" dirty="0">
                <a:cs typeface="Arial"/>
              </a:rPr>
              <a:t>SELECT DATEPART(</a:t>
            </a:r>
            <a:r>
              <a:rPr lang="ru-RU" sz="1800" dirty="0" err="1">
                <a:cs typeface="Arial"/>
              </a:rPr>
              <a:t>month</a:t>
            </a:r>
            <a:r>
              <a:rPr lang="ru-RU" sz="1800" dirty="0">
                <a:cs typeface="Arial"/>
              </a:rPr>
              <a:t>, GETDATE()) </a:t>
            </a:r>
          </a:p>
          <a:p>
            <a:pPr marL="0" indent="0">
              <a:buNone/>
            </a:pPr>
            <a:r>
              <a:rPr lang="ru-RU" sz="1800" dirty="0" err="1">
                <a:cs typeface="Arial"/>
              </a:rPr>
              <a:t>Result</a:t>
            </a:r>
            <a:r>
              <a:rPr lang="ru-RU" sz="1800" dirty="0">
                <a:cs typeface="Arial"/>
              </a:rPr>
              <a:t> : 12</a:t>
            </a:r>
          </a:p>
          <a:p>
            <a:pPr marL="344170" indent="-344170"/>
            <a:r>
              <a:rPr lang="ru-RU" sz="1800" dirty="0">
                <a:cs typeface="Arial"/>
              </a:rPr>
              <a:t>SELECT DATENAME(</a:t>
            </a:r>
            <a:r>
              <a:rPr lang="ru-RU" sz="1800" dirty="0" err="1">
                <a:cs typeface="Arial"/>
              </a:rPr>
              <a:t>month</a:t>
            </a:r>
            <a:r>
              <a:rPr lang="ru-RU" sz="1800" dirty="0">
                <a:cs typeface="Arial"/>
              </a:rPr>
              <a:t>, GETDATE())</a:t>
            </a:r>
          </a:p>
          <a:p>
            <a:pPr marL="0" indent="0">
              <a:buNone/>
            </a:pPr>
            <a:r>
              <a:rPr lang="ru-RU" sz="1800" dirty="0" err="1">
                <a:cs typeface="Arial"/>
              </a:rPr>
              <a:t>Result</a:t>
            </a:r>
            <a:r>
              <a:rPr lang="ru-RU" sz="1800" dirty="0">
                <a:cs typeface="Arial"/>
              </a:rPr>
              <a:t> : </a:t>
            </a:r>
            <a:r>
              <a:rPr lang="ru-RU" sz="1800" dirty="0" err="1">
                <a:cs typeface="Arial"/>
              </a:rPr>
              <a:t>June</a:t>
            </a:r>
            <a:r>
              <a:rPr lang="ru-RU" sz="1800" dirty="0">
                <a:cs typeface="Arial"/>
              </a:rPr>
              <a:t> </a:t>
            </a:r>
          </a:p>
          <a:p>
            <a:pPr marL="344170" indent="-344170"/>
            <a:r>
              <a:rPr lang="ru-RU" sz="1800" dirty="0">
                <a:cs typeface="Arial"/>
              </a:rPr>
              <a:t>SELECT DATEPART(</a:t>
            </a:r>
            <a:r>
              <a:rPr lang="ru-RU" sz="1800" dirty="0" err="1">
                <a:cs typeface="Arial"/>
              </a:rPr>
              <a:t>day</a:t>
            </a:r>
            <a:r>
              <a:rPr lang="ru-RU" sz="1800" dirty="0">
                <a:cs typeface="Arial"/>
              </a:rPr>
              <a:t>, GETDATE()) </a:t>
            </a:r>
          </a:p>
          <a:p>
            <a:pPr marL="0" indent="0">
              <a:buNone/>
            </a:pPr>
            <a:r>
              <a:rPr lang="ru-RU" sz="1800" err="1">
                <a:cs typeface="Arial"/>
              </a:rPr>
              <a:t>Result</a:t>
            </a:r>
            <a:r>
              <a:rPr lang="ru-RU" sz="1800" dirty="0">
                <a:cs typeface="Arial"/>
              </a:rPr>
              <a:t> : 7</a:t>
            </a:r>
          </a:p>
          <a:p>
            <a:pPr marL="344170" indent="-344170"/>
            <a:r>
              <a:rPr lang="ru-RU" sz="1800" dirty="0">
                <a:cs typeface="Arial"/>
              </a:rPr>
              <a:t>SELECT DATEPART(</a:t>
            </a:r>
            <a:r>
              <a:rPr lang="ru-RU" sz="1800" err="1">
                <a:cs typeface="Arial"/>
              </a:rPr>
              <a:t>year</a:t>
            </a:r>
            <a:r>
              <a:rPr lang="ru-RU" sz="1800" dirty="0">
                <a:cs typeface="Arial"/>
              </a:rPr>
              <a:t>, GETDATE()) </a:t>
            </a:r>
          </a:p>
          <a:p>
            <a:pPr marL="0" indent="0">
              <a:buNone/>
            </a:pPr>
            <a:r>
              <a:rPr lang="ru-RU" sz="1800" err="1">
                <a:cs typeface="Arial"/>
              </a:rPr>
              <a:t>Result</a:t>
            </a:r>
            <a:r>
              <a:rPr lang="ru-RU" sz="1800" dirty="0">
                <a:cs typeface="Arial"/>
              </a:rPr>
              <a:t> : 2018</a:t>
            </a:r>
          </a:p>
          <a:p>
            <a:pPr marL="344170" indent="-344170"/>
            <a:endParaRPr lang="ru-RU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0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FCCBE-C03E-42D1-AB5A-0406EA97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DATEADD()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F77F8-9966-4EE6-AFDA-6BE1EF16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656" y="2052116"/>
            <a:ext cx="8213483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ru-RU" dirty="0">
                <a:cs typeface="Arial"/>
              </a:rPr>
              <a:t>DATEADD </a:t>
            </a:r>
            <a:r>
              <a:rPr lang="ru-RU" dirty="0" err="1">
                <a:cs typeface="Arial"/>
              </a:rPr>
              <a:t>funksiyası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ilə</a:t>
            </a:r>
            <a:r>
              <a:rPr lang="ru-RU" dirty="0">
                <a:cs typeface="Arial"/>
              </a:rPr>
              <a:t>  </a:t>
            </a:r>
            <a:r>
              <a:rPr lang="ru-RU" dirty="0" err="1">
                <a:cs typeface="Arial"/>
              </a:rPr>
              <a:t>müəyyən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edilmiş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tarixin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üzərinə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müəyyən</a:t>
            </a:r>
            <a:r>
              <a:rPr lang="ru-RU" dirty="0">
                <a:cs typeface="Arial"/>
              </a:rPr>
              <a:t>  </a:t>
            </a:r>
            <a:r>
              <a:rPr lang="ru-RU" dirty="0" err="1">
                <a:cs typeface="Arial"/>
              </a:rPr>
              <a:t>edilmiş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elavə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çıxa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bilərik</a:t>
            </a:r>
            <a:r>
              <a:rPr lang="ru-RU" dirty="0">
                <a:cs typeface="Arial"/>
              </a:rPr>
              <a:t>. </a:t>
            </a:r>
            <a:r>
              <a:rPr lang="ru-RU" dirty="0" err="1">
                <a:cs typeface="Arial"/>
              </a:rPr>
              <a:t>Bunun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 3 </a:t>
            </a:r>
            <a:r>
              <a:rPr lang="ru-RU" dirty="0" err="1">
                <a:cs typeface="Arial"/>
              </a:rPr>
              <a:t>parametr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göndərilir</a:t>
            </a:r>
            <a:r>
              <a:rPr lang="ru-RU" dirty="0">
                <a:cs typeface="Arial"/>
              </a:rPr>
              <a:t>. </a:t>
            </a:r>
            <a:r>
              <a:rPr lang="ru-RU" dirty="0" err="1">
                <a:cs typeface="Arial"/>
              </a:rPr>
              <a:t>Birinci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olaraq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əlavə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ediləcək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tarixin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hansı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hissəsi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yəni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gün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ay</a:t>
            </a:r>
            <a:r>
              <a:rPr lang="ru-RU" dirty="0">
                <a:cs typeface="Arial"/>
              </a:rPr>
              <a:t> , </a:t>
            </a:r>
            <a:r>
              <a:rPr lang="ru-RU" dirty="0" err="1">
                <a:cs typeface="Arial"/>
              </a:rPr>
              <a:t>il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yazılır</a:t>
            </a:r>
            <a:r>
              <a:rPr lang="ru-RU" dirty="0">
                <a:cs typeface="Arial"/>
              </a:rPr>
              <a:t>. </a:t>
            </a:r>
            <a:r>
              <a:rPr lang="ru-RU" dirty="0" err="1">
                <a:cs typeface="Arial"/>
              </a:rPr>
              <a:t>İkinci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olaraq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əlavə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etmək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istədiyimiz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dəyər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yazılır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üçüncü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parametrdə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keçərli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yazılır</a:t>
            </a:r>
            <a:r>
              <a:rPr lang="ru-RU" dirty="0">
                <a:cs typeface="Arial"/>
              </a:rPr>
              <a:t>. </a:t>
            </a:r>
            <a:r>
              <a:rPr lang="ru-RU" dirty="0" err="1">
                <a:cs typeface="Arial"/>
              </a:rPr>
              <a:t>Əgər</a:t>
            </a:r>
            <a:r>
              <a:rPr lang="ru-RU" dirty="0">
                <a:cs typeface="Arial"/>
              </a:rPr>
              <a:t> (</a:t>
            </a:r>
            <a:r>
              <a:rPr lang="ru-RU" dirty="0" err="1">
                <a:cs typeface="Arial"/>
              </a:rPr>
              <a:t>gün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ay</a:t>
            </a:r>
            <a:r>
              <a:rPr lang="ru-RU" dirty="0">
                <a:cs typeface="Arial"/>
              </a:rPr>
              <a:t> , </a:t>
            </a:r>
            <a:r>
              <a:rPr lang="ru-RU" dirty="0" err="1">
                <a:cs typeface="Arial"/>
              </a:rPr>
              <a:t>il</a:t>
            </a:r>
            <a:r>
              <a:rPr lang="ru-RU" dirty="0">
                <a:cs typeface="Arial"/>
              </a:rPr>
              <a:t> ) </a:t>
            </a:r>
            <a:r>
              <a:rPr lang="ru-RU" dirty="0" err="1">
                <a:cs typeface="Arial"/>
              </a:rPr>
              <a:t>bunlara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əlavə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etmək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deyldə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çıxmaq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istəsək</a:t>
            </a:r>
            <a:r>
              <a:rPr lang="ru-RU" dirty="0">
                <a:cs typeface="Arial"/>
              </a:rPr>
              <a:t> o </a:t>
            </a:r>
            <a:r>
              <a:rPr lang="ru-RU" dirty="0" err="1">
                <a:cs typeface="Arial"/>
              </a:rPr>
              <a:t>zaman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mənfi</a:t>
            </a:r>
            <a:r>
              <a:rPr lang="ru-RU" dirty="0">
                <a:cs typeface="Arial"/>
              </a:rPr>
              <a:t>  </a:t>
            </a:r>
            <a:r>
              <a:rPr lang="ru-RU" dirty="0" err="1">
                <a:cs typeface="Arial"/>
              </a:rPr>
              <a:t>dəyər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verilir</a:t>
            </a:r>
            <a:r>
              <a:rPr lang="ru-RU" dirty="0">
                <a:cs typeface="Arial"/>
              </a:rPr>
              <a:t>.</a:t>
            </a:r>
          </a:p>
          <a:p>
            <a:pPr marL="344170" indent="-344170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59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C99543-45D2-401F-9D0D-671E9086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885" y="571249"/>
            <a:ext cx="7464210" cy="4558544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ru-RU" dirty="0" err="1">
                <a:cs typeface="Arial"/>
              </a:rPr>
              <a:t>İl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əlavə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etmək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 </a:t>
            </a:r>
            <a:endParaRPr lang="en-US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Select</a:t>
            </a:r>
            <a:r>
              <a:rPr lang="ru-RU" dirty="0">
                <a:cs typeface="Arial"/>
              </a:rPr>
              <a:t> DATEADD(YEAR,3,'2015.12.6')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Year</a:t>
            </a:r>
            <a:endParaRPr lang="en-US">
              <a:cs typeface="Arial"/>
            </a:endParaRPr>
          </a:p>
          <a:p>
            <a:pPr marL="344170" indent="-344170"/>
            <a:r>
              <a:rPr lang="ru-RU" dirty="0">
                <a:cs typeface="Arial"/>
              </a:rPr>
              <a:t>İL </a:t>
            </a:r>
            <a:r>
              <a:rPr lang="ru-RU" dirty="0" err="1">
                <a:cs typeface="Arial"/>
              </a:rPr>
              <a:t>çıxmaq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üçün</a:t>
            </a:r>
            <a:endParaRPr lang="ru-RU" dirty="0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Select</a:t>
            </a:r>
            <a:r>
              <a:rPr lang="ru-RU" dirty="0">
                <a:cs typeface="Arial"/>
              </a:rPr>
              <a:t> DATEADD(YEAR,-3,'2018.12.6')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Year</a:t>
            </a:r>
            <a:endParaRPr lang="ru-RU" dirty="0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Ay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əlavə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etmək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 </a:t>
            </a:r>
            <a:endParaRPr lang="en-US">
              <a:cs typeface="Arial"/>
            </a:endParaRPr>
          </a:p>
          <a:p>
            <a:pPr marL="344170" indent="-344170"/>
            <a:r>
              <a:rPr lang="ru-RU" dirty="0">
                <a:cs typeface="Arial"/>
              </a:rPr>
              <a:t>SELECT DATEADD(</a:t>
            </a:r>
            <a:r>
              <a:rPr lang="ru-RU" dirty="0" err="1">
                <a:cs typeface="Arial"/>
              </a:rPr>
              <a:t>month</a:t>
            </a:r>
            <a:r>
              <a:rPr lang="ru-RU" dirty="0">
                <a:cs typeface="Arial"/>
              </a:rPr>
              <a:t>, 3,'2018.5.10') 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Month</a:t>
            </a:r>
            <a:endParaRPr lang="en-US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Gün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əlavə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etmək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 </a:t>
            </a:r>
            <a:endParaRPr lang="en-US">
              <a:cs typeface="Arial"/>
            </a:endParaRPr>
          </a:p>
          <a:p>
            <a:pPr marL="344170" indent="-344170"/>
            <a:r>
              <a:rPr lang="ru-RU" dirty="0" err="1">
                <a:cs typeface="Arial"/>
              </a:rPr>
              <a:t>SElECT</a:t>
            </a:r>
            <a:r>
              <a:rPr lang="ru-RU" dirty="0">
                <a:cs typeface="Arial"/>
              </a:rPr>
              <a:t> DATEADD(DAY,20,'2018.12.6') 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Day</a:t>
            </a:r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86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FB01E-63B0-4576-8805-40475BDF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DATEDIFF()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425CD-E8A7-4E90-BECF-8567FE46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920" y="2008984"/>
            <a:ext cx="8400389" cy="3997828"/>
          </a:xfrm>
        </p:spPr>
        <p:txBody>
          <a:bodyPr>
            <a:normAutofit fontScale="85000" lnSpcReduction="20000"/>
          </a:bodyPr>
          <a:lstStyle/>
          <a:p>
            <a:pPr marL="344170" indent="-344170"/>
            <a:r>
              <a:rPr lang="ru-RU" dirty="0">
                <a:cs typeface="Arial"/>
              </a:rPr>
              <a:t>SQL </a:t>
            </a:r>
            <a:r>
              <a:rPr lang="ru-RU" dirty="0" err="1">
                <a:cs typeface="Arial"/>
              </a:rPr>
              <a:t>Server-da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iki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arasındakı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fərqləri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qaytarmaq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 DATEDIFF () </a:t>
            </a:r>
            <a:r>
              <a:rPr lang="ru-RU" dirty="0" err="1">
                <a:cs typeface="Arial"/>
              </a:rPr>
              <a:t>funksiyasından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istifadə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edə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bilərsiniz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parametr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verilir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birinci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olaraq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istədiyimiz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tarixin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hansı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hissəsidir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yəni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gün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ay</a:t>
            </a:r>
            <a:r>
              <a:rPr lang="ru-RU" dirty="0">
                <a:cs typeface="Arial"/>
              </a:rPr>
              <a:t>, </a:t>
            </a:r>
            <a:r>
              <a:rPr lang="ru-RU" dirty="0" err="1">
                <a:cs typeface="Arial"/>
              </a:rPr>
              <a:t>il.İkinci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parametrdə</a:t>
            </a:r>
            <a:r>
              <a:rPr lang="ru-RU" dirty="0">
                <a:cs typeface="Arial"/>
              </a:rPr>
              <a:t>  </a:t>
            </a:r>
            <a:r>
              <a:rPr lang="ru-RU" dirty="0" err="1">
                <a:cs typeface="Arial"/>
              </a:rPr>
              <a:t>yazacagimiz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birinci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üçüncü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parametrdə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isə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ikinci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yazilir</a:t>
            </a:r>
            <a:r>
              <a:rPr lang="ru-RU" dirty="0">
                <a:cs typeface="Arial"/>
              </a:rPr>
              <a:t> (</a:t>
            </a:r>
            <a:r>
              <a:rPr lang="ru-RU" dirty="0" err="1">
                <a:cs typeface="Arial"/>
              </a:rPr>
              <a:t>kiçik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olan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tarix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binci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yazilir</a:t>
            </a:r>
            <a:r>
              <a:rPr lang="ru-RU" dirty="0">
                <a:cs typeface="Arial"/>
              </a:rPr>
              <a:t>).</a:t>
            </a:r>
            <a:endParaRPr lang="ru-RU" dirty="0"/>
          </a:p>
          <a:p>
            <a:pPr marL="344170" indent="-344170"/>
            <a:r>
              <a:rPr lang="ru-RU" dirty="0" err="1">
                <a:cs typeface="Arial"/>
              </a:rPr>
              <a:t>İli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hesablamaq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  <a:r>
              <a:rPr lang="ru-RU" dirty="0">
                <a:cs typeface="Arial"/>
              </a:rPr>
              <a:t> </a:t>
            </a:r>
            <a:endParaRPr lang="ru-RU">
              <a:cs typeface="Arial"/>
            </a:endParaRPr>
          </a:p>
          <a:p>
            <a:pPr marL="0" indent="0">
              <a:buNone/>
            </a:pPr>
            <a:r>
              <a:rPr lang="ru-RU" dirty="0">
                <a:cs typeface="Arial"/>
              </a:rPr>
              <a:t>SELECT DATEDIFF(YEAR, '2015-01-01', '2018-01-01') 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Year</a:t>
            </a:r>
          </a:p>
          <a:p>
            <a:pPr marL="344170" indent="-344170"/>
            <a:r>
              <a:rPr lang="ru-RU" dirty="0" err="1">
                <a:cs typeface="Arial"/>
              </a:rPr>
              <a:t>Ayı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hesablamaq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</a:p>
          <a:p>
            <a:pPr marL="344170" indent="-344170">
              <a:buNone/>
            </a:pPr>
            <a:r>
              <a:rPr lang="ru-RU" dirty="0">
                <a:cs typeface="Arial"/>
              </a:rPr>
              <a:t>SELECT DATEDIFF( </a:t>
            </a:r>
            <a:r>
              <a:rPr lang="ru-RU" dirty="0" err="1">
                <a:cs typeface="Arial"/>
              </a:rPr>
              <a:t>month</a:t>
            </a:r>
            <a:r>
              <a:rPr lang="ru-RU" dirty="0">
                <a:cs typeface="Arial"/>
              </a:rPr>
              <a:t>, '2018.5.9',  '2018.12.8') AS </a:t>
            </a:r>
            <a:r>
              <a:rPr lang="ru-RU" dirty="0" err="1">
                <a:cs typeface="Arial"/>
              </a:rPr>
              <a:t>Months</a:t>
            </a:r>
          </a:p>
          <a:p>
            <a:pPr marL="344170" indent="-344170"/>
            <a:r>
              <a:rPr lang="ru-RU" dirty="0" err="1">
                <a:cs typeface="Arial"/>
              </a:rPr>
              <a:t>Günü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hesablamaq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üçün</a:t>
            </a:r>
          </a:p>
          <a:p>
            <a:pPr marL="344170" indent="-344170">
              <a:buNone/>
            </a:pPr>
            <a:r>
              <a:rPr lang="ru-RU" dirty="0">
                <a:cs typeface="Arial"/>
              </a:rPr>
              <a:t>SELECT DATEDIFF(DAY,'2018.10.5','2018.10.20') </a:t>
            </a:r>
            <a:r>
              <a:rPr lang="ru-RU" dirty="0" err="1">
                <a:cs typeface="Arial"/>
              </a:rPr>
              <a:t>As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391744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Мэдисон</vt:lpstr>
      <vt:lpstr>SQL Server Date Functions</vt:lpstr>
      <vt:lpstr>Date and Time Data Types</vt:lpstr>
      <vt:lpstr>Презентация PowerPoint</vt:lpstr>
      <vt:lpstr>Date Functions</vt:lpstr>
      <vt:lpstr>GETDATE()</vt:lpstr>
      <vt:lpstr>DATEPART()</vt:lpstr>
      <vt:lpstr>DATEADD()</vt:lpstr>
      <vt:lpstr>Презентация PowerPoint</vt:lpstr>
      <vt:lpstr>DATEDIFF()</vt:lpstr>
      <vt:lpstr>Презентация PowerPoint</vt:lpstr>
      <vt:lpstr>CONVERT()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334</cp:revision>
  <dcterms:modified xsi:type="dcterms:W3CDTF">2018-12-07T20:42:08Z</dcterms:modified>
</cp:coreProperties>
</file>