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Concert-full stack </a:t>
            </a:r>
            <a:r>
              <a:rPr lang="en-MY" dirty="0" err="1" smtClean="0"/>
              <a:t>developement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6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Background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About : </a:t>
            </a:r>
          </a:p>
          <a:p>
            <a:r>
              <a:rPr lang="en-MY" dirty="0" smtClean="0"/>
              <a:t>Luna  means “moon” in Italian and Neapolitan</a:t>
            </a:r>
          </a:p>
          <a:p>
            <a:r>
              <a:rPr lang="en-MY" dirty="0" err="1" smtClean="0"/>
              <a:t>Chella</a:t>
            </a:r>
            <a:r>
              <a:rPr lang="en-MY" dirty="0" smtClean="0"/>
              <a:t> </a:t>
            </a:r>
            <a:r>
              <a:rPr lang="en-MY" dirty="0"/>
              <a:t>mean music, vibes, and </a:t>
            </a:r>
            <a:r>
              <a:rPr lang="en-MY" dirty="0" smtClean="0"/>
              <a:t>festivals .</a:t>
            </a:r>
          </a:p>
          <a:p>
            <a:endParaRPr lang="en-MY" dirty="0"/>
          </a:p>
          <a:p>
            <a:r>
              <a:rPr lang="en-MY" dirty="0" smtClean="0"/>
              <a:t>Inspiration : Coachella and </a:t>
            </a:r>
            <a:r>
              <a:rPr lang="en-MY" dirty="0" err="1" smtClean="0"/>
              <a:t>Bandsintown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23657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Technical Overview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Technologies used: </a:t>
            </a:r>
          </a:p>
          <a:p>
            <a:r>
              <a:rPr lang="en-MY" dirty="0" smtClean="0"/>
              <a:t>React</a:t>
            </a:r>
          </a:p>
          <a:p>
            <a:r>
              <a:rPr lang="en-MY" dirty="0" smtClean="0"/>
              <a:t>Firebase(Authentication)</a:t>
            </a:r>
          </a:p>
          <a:p>
            <a:r>
              <a:rPr lang="en-MY" dirty="0" smtClean="0"/>
              <a:t>Neon Console(</a:t>
            </a:r>
            <a:r>
              <a:rPr lang="en-MY" dirty="0" err="1" smtClean="0"/>
              <a:t>db</a:t>
            </a:r>
            <a:r>
              <a:rPr lang="en-MY" dirty="0" smtClean="0"/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479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31059"/>
            <a:ext cx="7729728" cy="1188720"/>
          </a:xfrm>
        </p:spPr>
        <p:txBody>
          <a:bodyPr/>
          <a:lstStyle/>
          <a:p>
            <a:r>
              <a:rPr lang="en-MY" dirty="0" smtClean="0"/>
              <a:t>Flow Chart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53007"/>
            <a:ext cx="7729727" cy="4317476"/>
          </a:xfrm>
        </p:spPr>
      </p:pic>
    </p:spTree>
    <p:extLst>
      <p:ext uri="{BB962C8B-B14F-4D97-AF65-F5344CB8AC3E}">
        <p14:creationId xmlns:p14="http://schemas.microsoft.com/office/powerpoint/2010/main" val="26216078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</TotalTime>
  <Words>42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Concert-full stack developement</vt:lpstr>
      <vt:lpstr>Background</vt:lpstr>
      <vt:lpstr>Technical Overview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Concert-full stack developement</dc:title>
  <dc:creator>ANEISHA KADIR</dc:creator>
  <cp:lastModifiedBy>ANEISHA KADIR</cp:lastModifiedBy>
  <cp:revision>3</cp:revision>
  <dcterms:created xsi:type="dcterms:W3CDTF">2025-07-06T08:43:04Z</dcterms:created>
  <dcterms:modified xsi:type="dcterms:W3CDTF">2025-07-06T09:27:55Z</dcterms:modified>
</cp:coreProperties>
</file>