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60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MY" dirty="0" smtClean="0"/>
              <a:t>LUNACHELLA APP</a:t>
            </a:r>
            <a:endParaRPr lang="en-MY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MY" sz="3600" dirty="0"/>
              <a:t>Concert-full </a:t>
            </a:r>
            <a:r>
              <a:rPr lang="en-MY" sz="3600"/>
              <a:t>stack </a:t>
            </a:r>
            <a:r>
              <a:rPr lang="en-MY" sz="3600" smtClean="0"/>
              <a:t>development</a:t>
            </a:r>
            <a:endParaRPr lang="en-MY" sz="3600" dirty="0"/>
          </a:p>
        </p:txBody>
      </p:sp>
    </p:spTree>
    <p:extLst>
      <p:ext uri="{BB962C8B-B14F-4D97-AF65-F5344CB8AC3E}">
        <p14:creationId xmlns:p14="http://schemas.microsoft.com/office/powerpoint/2010/main" val="27018909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Background</a:t>
            </a:r>
            <a:endParaRPr lang="en-MY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About : </a:t>
            </a:r>
          </a:p>
          <a:p>
            <a:r>
              <a:rPr lang="en-MY" dirty="0" smtClean="0"/>
              <a:t>Luna  means “moon” in Italian and Neapolitan</a:t>
            </a:r>
          </a:p>
          <a:p>
            <a:r>
              <a:rPr lang="en-MY" dirty="0" err="1" smtClean="0"/>
              <a:t>Chella</a:t>
            </a:r>
            <a:r>
              <a:rPr lang="en-MY" dirty="0" smtClean="0"/>
              <a:t> </a:t>
            </a:r>
            <a:r>
              <a:rPr lang="en-MY" dirty="0"/>
              <a:t>mean music, vibes, and </a:t>
            </a:r>
            <a:r>
              <a:rPr lang="en-MY" dirty="0" smtClean="0"/>
              <a:t>festivals .</a:t>
            </a:r>
          </a:p>
          <a:p>
            <a:endParaRPr lang="en-MY" dirty="0"/>
          </a:p>
          <a:p>
            <a:r>
              <a:rPr lang="en-MY" dirty="0" smtClean="0"/>
              <a:t>Inspiration : Coachella and </a:t>
            </a:r>
            <a:r>
              <a:rPr lang="en-MY" dirty="0" err="1" smtClean="0"/>
              <a:t>Bandsintown</a:t>
            </a:r>
            <a:endParaRPr lang="en-MY" dirty="0" smtClean="0"/>
          </a:p>
        </p:txBody>
      </p:sp>
    </p:spTree>
    <p:extLst>
      <p:ext uri="{BB962C8B-B14F-4D97-AF65-F5344CB8AC3E}">
        <p14:creationId xmlns:p14="http://schemas.microsoft.com/office/powerpoint/2010/main" val="236571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MY" dirty="0" smtClean="0"/>
              <a:t>Technical Overview</a:t>
            </a:r>
            <a:endParaRPr lang="en-MY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MY" dirty="0" smtClean="0"/>
              <a:t>Technologies used: </a:t>
            </a:r>
          </a:p>
          <a:p>
            <a:r>
              <a:rPr lang="en-MY" dirty="0" smtClean="0"/>
              <a:t>React</a:t>
            </a:r>
          </a:p>
          <a:p>
            <a:r>
              <a:rPr lang="en-MY" dirty="0" smtClean="0"/>
              <a:t>Firebase(Authentication)</a:t>
            </a:r>
          </a:p>
          <a:p>
            <a:r>
              <a:rPr lang="en-MY" dirty="0" smtClean="0"/>
              <a:t>Neon Console(</a:t>
            </a:r>
            <a:r>
              <a:rPr lang="en-MY" dirty="0" err="1" smtClean="0"/>
              <a:t>db</a:t>
            </a:r>
            <a:r>
              <a:rPr lang="en-MY" dirty="0" smtClean="0"/>
              <a:t>)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374797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136" y="531059"/>
            <a:ext cx="7729728" cy="1188720"/>
          </a:xfrm>
        </p:spPr>
        <p:txBody>
          <a:bodyPr/>
          <a:lstStyle/>
          <a:p>
            <a:r>
              <a:rPr lang="en-MY" dirty="0" smtClean="0"/>
              <a:t>Flow Chart</a:t>
            </a:r>
            <a:endParaRPr lang="en-MY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1136" y="2253007"/>
            <a:ext cx="7729727" cy="4317476"/>
          </a:xfrm>
        </p:spPr>
      </p:pic>
    </p:spTree>
    <p:extLst>
      <p:ext uri="{BB962C8B-B14F-4D97-AF65-F5344CB8AC3E}">
        <p14:creationId xmlns:p14="http://schemas.microsoft.com/office/powerpoint/2010/main" val="2621607878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45</TotalTime>
  <Words>44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Parcel</vt:lpstr>
      <vt:lpstr>LUNACHELLA APP</vt:lpstr>
      <vt:lpstr>Background</vt:lpstr>
      <vt:lpstr>Technical Overview</vt:lpstr>
      <vt:lpstr>Flow Chart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Concert-full stack developement</dc:title>
  <dc:creator>ANEISHA KADIR</dc:creator>
  <cp:lastModifiedBy>ANEISHA KADIR</cp:lastModifiedBy>
  <cp:revision>4</cp:revision>
  <dcterms:created xsi:type="dcterms:W3CDTF">2025-07-06T08:43:04Z</dcterms:created>
  <dcterms:modified xsi:type="dcterms:W3CDTF">2025-07-07T02:16:37Z</dcterms:modified>
</cp:coreProperties>
</file>