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722671"/>
            <a:ext cx="7766936" cy="2600078"/>
          </a:xfrm>
          <a:ln>
            <a:solidFill>
              <a:schemeClr val="accent3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cene3d>
              <a:camera prst="obliqueTopLef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GB" b="1" spc="300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WELLCOMES YOU TO </a:t>
            </a:r>
            <a:r>
              <a:rPr lang="en-GB" b="1" spc="300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JAMB TRAINING CENTER</a:t>
            </a:r>
            <a:endParaRPr lang="en-GB" b="1" spc="300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19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6">
        <p14:ferris dir="l"/>
      </p:transition>
    </mc:Choice>
    <mc:Fallback xmlns="">
      <p:transition spd="slow" advTm="56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.04 0.067 C 0.049 0.081 0.054 0.102 0.054 0.124 C 0.054 0.149 0.049 0.169 0.04 0.183 L 0 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2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2580" y="536061"/>
            <a:ext cx="8668693" cy="1320800"/>
          </a:xfrm>
          <a:solidFill>
            <a:schemeClr val="accent2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l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3d extrusionH="57150">
              <a:bevelT w="38100" h="38100" prst="relaxedInset"/>
            </a:sp3d>
          </a:bodyPr>
          <a:lstStyle/>
          <a:p>
            <a:pPr algn="ctr"/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              </a:t>
            </a:r>
            <a:r>
              <a:rPr lang="en-GB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MY NAME IS ABDULNASIR YUSUF</a:t>
            </a:r>
            <a:br>
              <a:rPr lang="en-GB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GB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(MUNEEB)</a:t>
            </a:r>
            <a:endParaRPr lang="en-GB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" y="2664172"/>
            <a:ext cx="8596668" cy="3880773"/>
          </a:xfrm>
          <a:ln>
            <a:solidFill>
              <a:schemeClr val="accent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  <a:p>
            <a:r>
              <a:rPr lang="en-GB" sz="3200" dirty="0" smtClean="0">
                <a:solidFill>
                  <a:schemeClr val="accent5">
                    <a:lumMod val="75000"/>
                  </a:schemeClr>
                </a:solidFill>
              </a:rPr>
              <a:t>I will be with you through out the sessions!</a:t>
            </a:r>
          </a:p>
          <a:p>
            <a:r>
              <a:rPr lang="en-GB" sz="3200" dirty="0" smtClean="0">
                <a:solidFill>
                  <a:schemeClr val="accent5">
                    <a:lumMod val="75000"/>
                  </a:schemeClr>
                </a:solidFill>
              </a:rPr>
              <a:t>We have some interesting topics to discus with you, which I belief you will like them.</a:t>
            </a:r>
          </a:p>
          <a:p>
            <a:r>
              <a:rPr lang="en-GB" sz="3200" dirty="0" smtClean="0">
                <a:solidFill>
                  <a:schemeClr val="accent5">
                    <a:lumMod val="75000"/>
                  </a:schemeClr>
                </a:solidFill>
              </a:rPr>
              <a:t>Please let’s get started.</a:t>
            </a:r>
          </a:p>
          <a:p>
            <a:endParaRPr lang="en-GB" sz="3200" dirty="0"/>
          </a:p>
        </p:txBody>
      </p:sp>
      <p:sp>
        <p:nvSpPr>
          <p:cNvPr id="6" name="U-Turn Arrow 5"/>
          <p:cNvSpPr/>
          <p:nvPr/>
        </p:nvSpPr>
        <p:spPr>
          <a:xfrm>
            <a:off x="5539409" y="5181599"/>
            <a:ext cx="1815548" cy="1258957"/>
          </a:xfrm>
          <a:prstGeom prst="utur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917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5726">
        <p14:gallery dir="l"/>
      </p:transition>
    </mc:Choice>
    <mc:Fallback xmlns="">
      <p:transition spd="slow" advTm="257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animBg="1"/>
      <p:bldP spid="2" grpId="2" animBg="1"/>
      <p:bldP spid="2" grpId="3" animBg="1"/>
      <p:bldP spid="3" grpId="0" build="p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APTITUDE TEST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40297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GB" sz="2400" b="1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Who can tell me what does the word </a:t>
            </a:r>
            <a:r>
              <a:rPr lang="en-GB" sz="2400" b="1" u="sng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JMB</a:t>
            </a:r>
            <a:r>
              <a:rPr lang="en-GB" sz="2400" b="1" dirty="0" smtClean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 stand for?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GB" sz="2400" b="1" dirty="0" smtClean="0">
                <a:ln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What is the meaning of </a:t>
            </a:r>
            <a:r>
              <a:rPr lang="en-GB" sz="2400" b="1" u="sng" dirty="0" smtClean="0">
                <a:ln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CBT</a:t>
            </a:r>
            <a:r>
              <a:rPr lang="en-GB" sz="2400" b="1" dirty="0" smtClean="0">
                <a:ln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?</a:t>
            </a:r>
          </a:p>
          <a:p>
            <a:pPr algn="ctr"/>
            <a:r>
              <a:rPr lang="en-GB" sz="2400" b="1" dirty="0" smtClean="0">
                <a:ln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And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GB" sz="2400" b="1" u="sng" dirty="0" smtClean="0">
                <a:ln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UTME</a:t>
            </a:r>
            <a:r>
              <a:rPr lang="en-GB" sz="2400" b="1" dirty="0" smtClean="0">
                <a:ln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  <a:reflection blurRad="6350" stA="60000" endA="900" endPos="58000" dir="5400000" sy="-100000" algn="bl" rotWithShape="0"/>
                </a:effectLst>
              </a:rPr>
              <a:t>?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553396"/>
      </p:ext>
    </p:extLst>
  </p:cSld>
  <p:clrMapOvr>
    <a:masterClrMapping/>
  </p:clrMapOvr>
  <p:transition spd="slow" advTm="10999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RULES AND REGULATIONS OF THE JAMB CBT EXAMS</a:t>
            </a:r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/>
              <a:t> 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Bringing any electronic gadget to the exams hall is prohibited.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accent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L</a:t>
            </a:r>
            <a:r>
              <a:rPr lang="en-GB" sz="3200" dirty="0" smtClean="0">
                <a:solidFill>
                  <a:schemeClr val="accent1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ook for any other person’s work may render the whole of your centre cancelled.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bringing any documented passage, written notes, or any other document is a serious issue, and there is big sanction for that.</a:t>
            </a:r>
            <a:endParaRPr lang="en-GB" sz="320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915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4111">
        <p14:reveal/>
      </p:transition>
    </mc:Choice>
    <mc:Fallback xmlns="">
      <p:transition spd="slow" advTm="41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PRECAUTIONS</a:t>
            </a:r>
            <a:endParaRPr lang="en-GB" b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as much as possible to finished answering the question before 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3839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921">
        <p15:prstTrans prst="peelOff"/>
      </p:transition>
    </mc:Choice>
    <mc:Fallback xmlns="">
      <p:transition spd="slow" advTm="19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96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THANK YOU! </a:t>
            </a:r>
            <a:br>
              <a:rPr lang="en-GB" sz="96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</a:br>
            <a:endParaRPr lang="en-GB" sz="9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9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850">
        <p:fade/>
      </p:transition>
    </mc:Choice>
    <mc:Fallback xmlns="">
      <p:transition spd="med" advTm="78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.1|3|2.5|4|7.4|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2.3|2|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145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WELLCOMES YOU TO JAMB TRAINING CENTER</vt:lpstr>
      <vt:lpstr>              MY NAME IS ABDULNASIR YUSUF (MUNEEB)</vt:lpstr>
      <vt:lpstr>APTITUDE TEST</vt:lpstr>
      <vt:lpstr>RULES AND REGULATIONS OF THE JAMB CBT EXAMS</vt:lpstr>
      <vt:lpstr>PRECAUTIONS</vt:lpstr>
      <vt:lpstr>THANK YOU!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WELLCOMES TO CITAD ITAS</dc:title>
  <dc:creator>Windows User</dc:creator>
  <cp:lastModifiedBy>SKC-2016</cp:lastModifiedBy>
  <cp:revision>45</cp:revision>
  <dcterms:created xsi:type="dcterms:W3CDTF">2020-02-09T23:18:13Z</dcterms:created>
  <dcterms:modified xsi:type="dcterms:W3CDTF">2020-02-11T09:33:06Z</dcterms:modified>
</cp:coreProperties>
</file>