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528"/>
  </p:normalViewPr>
  <p:slideViewPr>
    <p:cSldViewPr snapToGrid="0" snapToObjects="1">
      <p:cViewPr varScale="1">
        <p:scale>
          <a:sx n="89" d="100"/>
          <a:sy n="89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vgarg/Documents/Case/Data%20Structures/FinalProject/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IntArrayBag</a:t>
            </a:r>
            <a:endParaRPr lang="mr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Sheet1!$R$4</c:f>
              <c:strCache>
                <c:ptCount val="1"/>
                <c:pt idx="0">
                  <c:v>add()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Sheet1!$Q$5:$Q$9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Sheet1!$R$5:$R$9</c:f>
              <c:numCache>
                <c:formatCode>General</c:formatCode>
                <c:ptCount val="5"/>
                <c:pt idx="0">
                  <c:v>23.0</c:v>
                </c:pt>
                <c:pt idx="1">
                  <c:v>71.0</c:v>
                </c:pt>
                <c:pt idx="2">
                  <c:v>165.0</c:v>
                </c:pt>
                <c:pt idx="3">
                  <c:v>285.0</c:v>
                </c:pt>
                <c:pt idx="4">
                  <c:v>424.0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3308416"/>
        <c:axId val="-182792112"/>
      </c:scatterChart>
      <c:valAx>
        <c:axId val="-18330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792112"/>
        <c:crosses val="autoZero"/>
        <c:crossBetween val="midCat"/>
      </c:valAx>
      <c:valAx>
        <c:axId val="-1827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308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Sheet1!$K$3</c:f>
              <c:strCache>
                <c:ptCount val="1"/>
                <c:pt idx="0">
                  <c:v>add()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Sheet1!$K$4:$K$8</c:f>
              <c:numCache>
                <c:formatCode>General</c:formatCode>
                <c:ptCount val="5"/>
                <c:pt idx="0">
                  <c:v>91.0</c:v>
                </c:pt>
                <c:pt idx="1">
                  <c:v>975.0</c:v>
                </c:pt>
                <c:pt idx="2">
                  <c:v>3619.0</c:v>
                </c:pt>
                <c:pt idx="3">
                  <c:v>5803.0</c:v>
                </c:pt>
                <c:pt idx="4">
                  <c:v>10081.0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9981312"/>
        <c:axId val="-179979536"/>
      </c:scatterChart>
      <c:valAx>
        <c:axId val="-17998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979536"/>
        <c:crosses val="autoZero"/>
        <c:crossBetween val="midCat"/>
      </c:valAx>
      <c:valAx>
        <c:axId val="-17997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981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Sheet1!$L$3</c:f>
              <c:strCache>
                <c:ptCount val="1"/>
                <c:pt idx="0">
                  <c:v>remove()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Sheet1!$L$4:$L$8</c:f>
              <c:numCache>
                <c:formatCode>General</c:formatCode>
                <c:ptCount val="5"/>
                <c:pt idx="0">
                  <c:v>49.0</c:v>
                </c:pt>
                <c:pt idx="1">
                  <c:v>613.0</c:v>
                </c:pt>
                <c:pt idx="2">
                  <c:v>2828.0</c:v>
                </c:pt>
                <c:pt idx="3">
                  <c:v>4787.0</c:v>
                </c:pt>
                <c:pt idx="4">
                  <c:v>9149.0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8027376"/>
        <c:axId val="-178025056"/>
      </c:scatterChart>
      <c:valAx>
        <c:axId val="-17802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025056"/>
        <c:crosses val="autoZero"/>
        <c:crossBetween val="midCat"/>
      </c:valAx>
      <c:valAx>
        <c:axId val="-17802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027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IntArrayBag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Sheet1!$S$4</c:f>
              <c:strCache>
                <c:ptCount val="1"/>
                <c:pt idx="0">
                  <c:v>remove()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Sheet1!$Q$5:$Q$9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Sheet1!$S$5:$S$9</c:f>
              <c:numCache>
                <c:formatCode>General</c:formatCode>
                <c:ptCount val="5"/>
                <c:pt idx="0">
                  <c:v>26.0</c:v>
                </c:pt>
                <c:pt idx="1">
                  <c:v>70.0</c:v>
                </c:pt>
                <c:pt idx="2">
                  <c:v>170.0</c:v>
                </c:pt>
                <c:pt idx="3">
                  <c:v>323.0</c:v>
                </c:pt>
                <c:pt idx="4">
                  <c:v>537.0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8919200"/>
        <c:axId val="-178833440"/>
      </c:scatterChart>
      <c:valAx>
        <c:axId val="-17891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833440"/>
        <c:crosses val="autoZero"/>
        <c:crossBetween val="midCat"/>
      </c:valAx>
      <c:valAx>
        <c:axId val="-17883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919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IntArrayBag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Sheet1!$T$4</c:f>
              <c:strCache>
                <c:ptCount val="1"/>
                <c:pt idx="0">
                  <c:v>addAll()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Sheet1!$Q$5:$Q$9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Sheet1!$T$5:$T$9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8014928"/>
        <c:axId val="-177896832"/>
      </c:scatterChart>
      <c:valAx>
        <c:axId val="-178014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896832"/>
        <c:crosses val="autoZero"/>
        <c:crossBetween val="midCat"/>
      </c:valAx>
      <c:valAx>
        <c:axId val="-1778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014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Sheet1!$M$3</c:f>
              <c:strCache>
                <c:ptCount val="1"/>
                <c:pt idx="0">
                  <c:v>addAll()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yVal>
            <c:numRef>
              <c:f>Sheet1!$M$4:$M$5</c:f>
              <c:numCache>
                <c:formatCode>General</c:formatCode>
                <c:ptCount val="2"/>
                <c:pt idx="0">
                  <c:v>4.0</c:v>
                </c:pt>
                <c:pt idx="1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2532592"/>
        <c:axId val="-178689904"/>
      </c:scatterChart>
      <c:valAx>
        <c:axId val="-18253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689904"/>
        <c:crosses val="autoZero"/>
        <c:crossBetween val="midCat"/>
      </c:valAx>
      <c:valAx>
        <c:axId val="-17868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2532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726CE-E92C-F541-95A4-C1A8E5805F34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7A1F-BD22-C242-A1EF-AD048F16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not get data</a:t>
            </a:r>
            <a:r>
              <a:rPr lang="en-US" baseline="0" dirty="0" smtClean="0"/>
              <a:t> for N &gt; 3000 for </a:t>
            </a:r>
            <a:r>
              <a:rPr lang="en-US" baseline="0" dirty="0" err="1" smtClean="0"/>
              <a:t>addAll</a:t>
            </a:r>
            <a:r>
              <a:rPr lang="en-US" baseline="0" dirty="0" smtClean="0"/>
              <a:t>() in </a:t>
            </a:r>
            <a:r>
              <a:rPr lang="en-US" baseline="0" dirty="0" err="1" smtClean="0"/>
              <a:t>IntLinkedBag</a:t>
            </a:r>
            <a:r>
              <a:rPr lang="en-US" baseline="0" dirty="0" smtClean="0"/>
              <a:t> because of stack overflow </a:t>
            </a:r>
            <a:r>
              <a:rPr lang="en-US" baseline="0" dirty="0" err="1" smtClean="0"/>
              <a:t>execption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B7A1F-BD22-C242-A1EF-AD048F16F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99F8-0EC0-B744-8A98-18C028B72F5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233: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Fiona Liu and Varun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implementations of order integer lists of:</a:t>
            </a:r>
          </a:p>
          <a:p>
            <a:pPr lvl="1"/>
            <a:r>
              <a:rPr lang="en-US" dirty="0" err="1" smtClean="0"/>
              <a:t>IntLinkedBag</a:t>
            </a:r>
            <a:endParaRPr lang="en-US" dirty="0" smtClean="0"/>
          </a:p>
          <a:p>
            <a:pPr lvl="1"/>
            <a:r>
              <a:rPr lang="en-US" dirty="0" err="1" smtClean="0"/>
              <a:t>IntArrayBag</a:t>
            </a:r>
            <a:endParaRPr lang="en-US" dirty="0" smtClean="0"/>
          </a:p>
          <a:p>
            <a:r>
              <a:rPr lang="en-US" dirty="0" smtClean="0"/>
              <a:t>Used the implementations of the two classes from homework 3.</a:t>
            </a:r>
          </a:p>
          <a:p>
            <a:r>
              <a:rPr lang="en-US" dirty="0" smtClean="0"/>
              <a:t>Analyzed the run times of the following methods:</a:t>
            </a:r>
          </a:p>
          <a:p>
            <a:pPr lvl="1"/>
            <a:r>
              <a:rPr lang="en-US" dirty="0" smtClean="0"/>
              <a:t>add()</a:t>
            </a:r>
          </a:p>
          <a:p>
            <a:pPr lvl="1"/>
            <a:r>
              <a:rPr lang="en-US" dirty="0" smtClean="0"/>
              <a:t>remove()</a:t>
            </a:r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0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add(</a:t>
            </a:r>
            <a:r>
              <a:rPr lang="en-US" dirty="0" err="1" smtClean="0"/>
              <a:t>int</a:t>
            </a:r>
            <a:r>
              <a:rPr lang="en-US" dirty="0" smtClean="0"/>
              <a:t>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implementation for both data structures</a:t>
            </a:r>
          </a:p>
          <a:p>
            <a:r>
              <a:rPr lang="en-US" dirty="0" smtClean="0"/>
              <a:t>Traverses through the bag of integers until it find a value in the bag greater than the element. Then places the element before that value.</a:t>
            </a:r>
          </a:p>
          <a:p>
            <a:r>
              <a:rPr lang="en-US" dirty="0" err="1" smtClean="0"/>
              <a:t>IntArrayBag.add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element</a:t>
            </a:r>
            <a:r>
              <a:rPr lang="en-US" dirty="0" smtClean="0"/>
              <a:t>): </a:t>
            </a:r>
            <a:r>
              <a:rPr lang="en-US" dirty="0" smtClean="0"/>
              <a:t>O(N) as first the method find where to put the element, and then it pushes all the other elements to the next position.</a:t>
            </a:r>
          </a:p>
          <a:p>
            <a:r>
              <a:rPr lang="en-US" dirty="0" err="1" smtClean="0"/>
              <a:t>IntLinkedBag.add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element</a:t>
            </a:r>
            <a:r>
              <a:rPr lang="en-US" dirty="0" smtClean="0"/>
              <a:t>): </a:t>
            </a:r>
            <a:r>
              <a:rPr lang="en-US" dirty="0" smtClean="0"/>
              <a:t>O(N) as the method has to find the value in the bag that is greater than the element, which could be all the elements in the bag.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add(</a:t>
            </a:r>
            <a:r>
              <a:rPr lang="en-US" dirty="0" err="1" smtClean="0"/>
              <a:t>int</a:t>
            </a:r>
            <a:r>
              <a:rPr lang="en-US" dirty="0" smtClean="0"/>
              <a:t> element)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537337"/>
              </p:ext>
            </p:extLst>
          </p:nvPr>
        </p:nvGraphicFramePr>
        <p:xfrm>
          <a:off x="6020790" y="1690686"/>
          <a:ext cx="5333009" cy="395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87625"/>
              </p:ext>
            </p:extLst>
          </p:nvPr>
        </p:nvGraphicFramePr>
        <p:xfrm>
          <a:off x="838199" y="1690686"/>
          <a:ext cx="4850082" cy="3950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66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remove(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Kept the same implementation in both classes from homework 3.</a:t>
            </a:r>
          </a:p>
          <a:p>
            <a:r>
              <a:rPr lang="en-US" dirty="0" smtClean="0"/>
              <a:t>The method traverses the bag till it finds the target element to remove.</a:t>
            </a:r>
          </a:p>
          <a:p>
            <a:r>
              <a:rPr lang="en-US" dirty="0" err="1" smtClean="0"/>
              <a:t>IntArryBag.remove</a:t>
            </a:r>
            <a:r>
              <a:rPr lang="en-US" dirty="0" smtClean="0"/>
              <a:t>(): O(N) as target element is first found, then removed, then the elements in front of the target element are moved back one place in the </a:t>
            </a:r>
            <a:r>
              <a:rPr lang="en-US" dirty="0" err="1" smtClean="0"/>
              <a:t>int</a:t>
            </a:r>
            <a:r>
              <a:rPr lang="en-US" dirty="0" smtClean="0"/>
              <a:t> array.</a:t>
            </a:r>
          </a:p>
          <a:p>
            <a:r>
              <a:rPr lang="en-US" dirty="0" err="1" smtClean="0"/>
              <a:t>IntLinkedBag.remove</a:t>
            </a:r>
            <a:r>
              <a:rPr lang="en-US" dirty="0" smtClean="0"/>
              <a:t>(): O(N) as target element is first found and then removed. If the element is towards the end of the list, then this could take about N computations.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remove(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952356"/>
              </p:ext>
            </p:extLst>
          </p:nvPr>
        </p:nvGraphicFramePr>
        <p:xfrm>
          <a:off x="838200" y="1690688"/>
          <a:ext cx="4790704" cy="422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63672"/>
              </p:ext>
            </p:extLst>
          </p:nvPr>
        </p:nvGraphicFramePr>
        <p:xfrm>
          <a:off x="6365174" y="1690688"/>
          <a:ext cx="4988626" cy="422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5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addAll</a:t>
            </a:r>
            <a:r>
              <a:rPr lang="en-US" dirty="0" smtClean="0"/>
              <a:t>(bag)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elements were added to the end or start of the data structures, and then a </a:t>
            </a:r>
            <a:r>
              <a:rPr lang="en-US" dirty="0" err="1" smtClean="0"/>
              <a:t>mergesort</a:t>
            </a:r>
            <a:r>
              <a:rPr lang="en-US" dirty="0" smtClean="0"/>
              <a:t> algorithm was called to sort them in ascending order.</a:t>
            </a:r>
          </a:p>
          <a:p>
            <a:r>
              <a:rPr lang="en-US" dirty="0" err="1" smtClean="0"/>
              <a:t>IntArrayBag.mergeSort</a:t>
            </a:r>
            <a:r>
              <a:rPr lang="en-US" dirty="0" smtClean="0"/>
              <a:t>(): </a:t>
            </a:r>
            <a:r>
              <a:rPr lang="en-US" dirty="0" smtClean="0"/>
              <a:t>O</a:t>
            </a:r>
            <a:r>
              <a:rPr lang="en-US" dirty="0"/>
              <a:t>[(N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)log(N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)] </a:t>
            </a:r>
            <a:r>
              <a:rPr lang="en-US" dirty="0" smtClean="0"/>
              <a:t>as N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lements are added to the end of the bag </a:t>
            </a:r>
            <a:r>
              <a:rPr lang="en-US" dirty="0" smtClean="0"/>
              <a:t>first, </a:t>
            </a:r>
            <a:r>
              <a:rPr lang="en-US" dirty="0"/>
              <a:t>and N</a:t>
            </a:r>
            <a:r>
              <a:rPr lang="en-US" baseline="-25000" dirty="0"/>
              <a:t>2</a:t>
            </a:r>
            <a:r>
              <a:rPr lang="en-US" dirty="0" smtClean="0"/>
              <a:t> are the elements already in the bag. </a:t>
            </a:r>
            <a:r>
              <a:rPr lang="en-US" dirty="0" smtClean="0"/>
              <a:t>Then </a:t>
            </a:r>
            <a:r>
              <a:rPr lang="en-US" dirty="0" err="1" smtClean="0"/>
              <a:t>mergesort</a:t>
            </a:r>
            <a:r>
              <a:rPr lang="en-US" dirty="0" smtClean="0"/>
              <a:t> is called to sort the final array with N</a:t>
            </a:r>
            <a:r>
              <a:rPr lang="en-US" baseline="-25000" dirty="0" smtClean="0"/>
              <a:t>2</a:t>
            </a:r>
            <a:r>
              <a:rPr lang="en-US" dirty="0" smtClean="0"/>
              <a:t> elements.</a:t>
            </a:r>
          </a:p>
          <a:p>
            <a:r>
              <a:rPr lang="en-US" dirty="0" err="1" smtClean="0"/>
              <a:t>IntLinkedBag.mergeSort</a:t>
            </a:r>
            <a:r>
              <a:rPr lang="en-US" dirty="0" smtClean="0"/>
              <a:t>(): </a:t>
            </a:r>
            <a:r>
              <a:rPr lang="en-US" dirty="0"/>
              <a:t>O[(N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)log(N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)] as </a:t>
            </a:r>
            <a:r>
              <a:rPr lang="en-US" dirty="0" smtClean="0"/>
              <a:t>the linked list elements (N</a:t>
            </a:r>
            <a:r>
              <a:rPr lang="en-US" baseline="-25000" dirty="0" smtClean="0"/>
              <a:t>1</a:t>
            </a:r>
            <a:r>
              <a:rPr lang="en-US" dirty="0" smtClean="0"/>
              <a:t>) are added to the start of the </a:t>
            </a:r>
            <a:r>
              <a:rPr lang="en-US" dirty="0" smtClean="0"/>
              <a:t>array. </a:t>
            </a:r>
            <a:r>
              <a:rPr lang="en-US" dirty="0" smtClean="0"/>
              <a:t>Then </a:t>
            </a:r>
            <a:r>
              <a:rPr lang="en-US" dirty="0" err="1" smtClean="0"/>
              <a:t>mergesort</a:t>
            </a:r>
            <a:r>
              <a:rPr lang="en-US" dirty="0" smtClean="0"/>
              <a:t> is </a:t>
            </a:r>
            <a:r>
              <a:rPr lang="en-US" dirty="0" smtClean="0"/>
              <a:t>called.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4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</a:t>
            </a:r>
            <a:r>
              <a:rPr lang="en-US" dirty="0" err="1" smtClean="0"/>
              <a:t>addAll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378939"/>
              </p:ext>
            </p:extLst>
          </p:nvPr>
        </p:nvGraphicFramePr>
        <p:xfrm>
          <a:off x="6448301" y="1690688"/>
          <a:ext cx="4905499" cy="414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729819"/>
              </p:ext>
            </p:extLst>
          </p:nvPr>
        </p:nvGraphicFramePr>
        <p:xfrm>
          <a:off x="838200" y="1690688"/>
          <a:ext cx="5028210" cy="425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604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IntLinkedBag.addAll</a:t>
            </a:r>
            <a:r>
              <a:rPr lang="en-US" dirty="0" smtClean="0"/>
              <a:t>(bag)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</a:t>
            </a:r>
            <a:r>
              <a:rPr lang="en-US" dirty="0" err="1" smtClean="0"/>
              <a:t>mergsort</a:t>
            </a:r>
            <a:r>
              <a:rPr lang="en-US" dirty="0" smtClean="0"/>
              <a:t> because of stack overflow </a:t>
            </a:r>
            <a:r>
              <a:rPr lang="en-US" dirty="0" err="1" smtClean="0"/>
              <a:t>excpetion</a:t>
            </a:r>
            <a:r>
              <a:rPr lang="en-US" dirty="0" smtClean="0"/>
              <a:t> for N &gt; 3000.</a:t>
            </a:r>
          </a:p>
          <a:p>
            <a:r>
              <a:rPr lang="en-US" dirty="0" smtClean="0"/>
              <a:t>Different implementation required, like add each element from the new bag using the the add() method.</a:t>
            </a:r>
          </a:p>
          <a:p>
            <a:r>
              <a:rPr lang="en-US" dirty="0" smtClean="0"/>
              <a:t>But given the run time difference between sorted </a:t>
            </a:r>
            <a:r>
              <a:rPr lang="en-US" dirty="0" err="1" smtClean="0"/>
              <a:t>implemnations</a:t>
            </a:r>
            <a:r>
              <a:rPr lang="en-US" dirty="0" smtClean="0"/>
              <a:t> of </a:t>
            </a:r>
            <a:r>
              <a:rPr lang="en-US" dirty="0" err="1" smtClean="0"/>
              <a:t>IntLinkedBag</a:t>
            </a:r>
            <a:r>
              <a:rPr lang="en-US" dirty="0" smtClean="0"/>
              <a:t> and </a:t>
            </a:r>
            <a:r>
              <a:rPr lang="en-US" dirty="0" err="1" smtClean="0"/>
              <a:t>IntArrayBag</a:t>
            </a:r>
            <a:r>
              <a:rPr lang="en-US" dirty="0" smtClean="0"/>
              <a:t> we should use the, the </a:t>
            </a:r>
            <a:r>
              <a:rPr lang="en-US" dirty="0" err="1" smtClean="0"/>
              <a:t>IntArrayBag</a:t>
            </a:r>
            <a:r>
              <a:rPr lang="en-US" dirty="0" smtClean="0"/>
              <a:t> as it has faster add(), remove() and </a:t>
            </a:r>
            <a:r>
              <a:rPr lang="en-US" dirty="0" err="1" smtClean="0"/>
              <a:t>addAll</a:t>
            </a:r>
            <a:r>
              <a:rPr lang="en-US" dirty="0" smtClean="0"/>
              <a:t>() run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6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482</Words>
  <Application>Microsoft Macintosh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EECS 233: Final Project</vt:lpstr>
      <vt:lpstr>Summary</vt:lpstr>
      <vt:lpstr>Implementation: add(int element)</vt:lpstr>
      <vt:lpstr>Experimental Run Time: add(int element)</vt:lpstr>
      <vt:lpstr>Implementation: remove(int target)</vt:lpstr>
      <vt:lpstr>Experimental Run Time: remove(int target)</vt:lpstr>
      <vt:lpstr>Implementation: addAll(bag)</vt:lpstr>
      <vt:lpstr>Experimental Run Time: addAll()</vt:lpstr>
      <vt:lpstr>IntLinkedBag.addAll(bag) problem!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233: Final Project</dc:title>
  <dc:creator>Varun Garg</dc:creator>
  <cp:lastModifiedBy>Varun Garg</cp:lastModifiedBy>
  <cp:revision>11</cp:revision>
  <dcterms:created xsi:type="dcterms:W3CDTF">2017-12-04T03:17:04Z</dcterms:created>
  <dcterms:modified xsi:type="dcterms:W3CDTF">2017-12-05T01:23:40Z</dcterms:modified>
</cp:coreProperties>
</file>