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vgarg/Documents/Case/Data%20Structures/FinalProject/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Sheet1!$K$3</c:f>
              <c:strCache>
                <c:ptCount val="1"/>
                <c:pt idx="0">
                  <c:v>add()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Sheet1!$K$4:$K$8</c:f>
              <c:numCache>
                <c:formatCode>General</c:formatCode>
                <c:ptCount val="5"/>
                <c:pt idx="0">
                  <c:v>6.0</c:v>
                </c:pt>
                <c:pt idx="1">
                  <c:v>17.0</c:v>
                </c:pt>
                <c:pt idx="2">
                  <c:v>36.0</c:v>
                </c:pt>
                <c:pt idx="3">
                  <c:v>82.0</c:v>
                </c:pt>
                <c:pt idx="4">
                  <c:v>160.0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5605472"/>
        <c:axId val="-2035603152"/>
      </c:scatterChart>
      <c:valAx>
        <c:axId val="-2035605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5603152"/>
        <c:crosses val="autoZero"/>
        <c:crossBetween val="midCat"/>
      </c:valAx>
      <c:valAx>
        <c:axId val="-203560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5605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Sheet1!$L$3</c:f>
              <c:strCache>
                <c:ptCount val="1"/>
                <c:pt idx="0">
                  <c:v>remove()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Sheet1!$L$4:$L$8</c:f>
              <c:numCache>
                <c:formatCode>General</c:formatCode>
                <c:ptCount val="5"/>
                <c:pt idx="0">
                  <c:v>1.0</c:v>
                </c:pt>
                <c:pt idx="1">
                  <c:v>7.0</c:v>
                </c:pt>
                <c:pt idx="2">
                  <c:v>30.0</c:v>
                </c:pt>
                <c:pt idx="3">
                  <c:v>63.0</c:v>
                </c:pt>
                <c:pt idx="4">
                  <c:v>130.0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0879792"/>
        <c:axId val="-2030877472"/>
      </c:scatterChart>
      <c:valAx>
        <c:axId val="-2030879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0877472"/>
        <c:crosses val="autoZero"/>
        <c:crossBetween val="midCat"/>
      </c:valAx>
      <c:valAx>
        <c:axId val="-203087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0879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Sheet1!$M$3</c:f>
              <c:strCache>
                <c:ptCount val="1"/>
                <c:pt idx="0">
                  <c:v>addAll()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yVal>
            <c:numRef>
              <c:f>Sheet1!$M$4:$M$8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2136016"/>
        <c:axId val="-2114108288"/>
      </c:scatterChart>
      <c:valAx>
        <c:axId val="-2032136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108288"/>
        <c:crosses val="autoZero"/>
        <c:crossBetween val="midCat"/>
      </c:valAx>
      <c:valAx>
        <c:axId val="-21141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136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726CE-E92C-F541-95A4-C1A8E5805F34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7A1F-BD22-C242-A1EF-AD048F16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99F8-0EC0-B744-8A98-18C028B72F5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233: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Fiona Liu and Varun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implementations of order integer lists of:</a:t>
            </a:r>
          </a:p>
          <a:p>
            <a:pPr lvl="1"/>
            <a:r>
              <a:rPr lang="en-US" dirty="0" err="1" smtClean="0"/>
              <a:t>IntLinkedBag</a:t>
            </a:r>
            <a:endParaRPr lang="en-US" dirty="0" smtClean="0"/>
          </a:p>
          <a:p>
            <a:pPr lvl="1"/>
            <a:r>
              <a:rPr lang="en-US" dirty="0" err="1" smtClean="0"/>
              <a:t>IntArrayBag</a:t>
            </a:r>
            <a:endParaRPr lang="en-US" dirty="0" smtClean="0"/>
          </a:p>
          <a:p>
            <a:r>
              <a:rPr lang="en-US" dirty="0" smtClean="0"/>
              <a:t>Used the implementations of the two classes from homework 3.</a:t>
            </a:r>
          </a:p>
          <a:p>
            <a:r>
              <a:rPr lang="en-US" dirty="0" smtClean="0"/>
              <a:t>Analyzed the run times of the following methods:</a:t>
            </a:r>
          </a:p>
          <a:p>
            <a:pPr lvl="1"/>
            <a:r>
              <a:rPr lang="en-US" dirty="0" smtClean="0"/>
              <a:t>add()</a:t>
            </a:r>
          </a:p>
          <a:p>
            <a:pPr lvl="1"/>
            <a:r>
              <a:rPr lang="en-US" dirty="0" smtClean="0"/>
              <a:t>remove()</a:t>
            </a:r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0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add(</a:t>
            </a:r>
            <a:r>
              <a:rPr lang="en-US" dirty="0" err="1" smtClean="0"/>
              <a:t>int</a:t>
            </a:r>
            <a:r>
              <a:rPr lang="en-US" dirty="0" smtClean="0"/>
              <a:t>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implementation for both data structures</a:t>
            </a:r>
          </a:p>
          <a:p>
            <a:r>
              <a:rPr lang="en-US" dirty="0" smtClean="0"/>
              <a:t>Traverses through the bag of integers until it find a value in the bag greater than the element. Then places the element before that value.</a:t>
            </a:r>
          </a:p>
          <a:p>
            <a:r>
              <a:rPr lang="en-US" dirty="0" err="1" smtClean="0"/>
              <a:t>IntArrayBag.add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element) run time: O(N) as first the method find where to put the element, and then it pushes all the other elements to the next position.</a:t>
            </a:r>
          </a:p>
          <a:p>
            <a:r>
              <a:rPr lang="en-US" dirty="0" err="1" smtClean="0"/>
              <a:t>IntLinkedBag.add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element) run time: O(N) as the method has to find the value in the bag that is greater than the element, which could be all the elements in the bag.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add(</a:t>
            </a:r>
            <a:r>
              <a:rPr lang="en-US" dirty="0" err="1" smtClean="0"/>
              <a:t>int</a:t>
            </a:r>
            <a:r>
              <a:rPr lang="en-US" dirty="0" smtClean="0"/>
              <a:t> element)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085140"/>
              </p:ext>
            </p:extLst>
          </p:nvPr>
        </p:nvGraphicFramePr>
        <p:xfrm>
          <a:off x="838199" y="1690688"/>
          <a:ext cx="4909457" cy="446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66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remove(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Kept the same implementation in both classes from homework 3.</a:t>
            </a:r>
          </a:p>
          <a:p>
            <a:r>
              <a:rPr lang="en-US" dirty="0" smtClean="0"/>
              <a:t>The method traverses the bag till it finds the target element to remove.</a:t>
            </a:r>
          </a:p>
          <a:p>
            <a:r>
              <a:rPr lang="en-US" dirty="0" err="1" smtClean="0"/>
              <a:t>IntArryBag.remove</a:t>
            </a:r>
            <a:r>
              <a:rPr lang="en-US" dirty="0" smtClean="0"/>
              <a:t>(): O(N) as target element is first found, then removed, then the elements in front of the target element are moved back one place in the </a:t>
            </a:r>
            <a:r>
              <a:rPr lang="en-US" dirty="0" err="1" smtClean="0"/>
              <a:t>int</a:t>
            </a:r>
            <a:r>
              <a:rPr lang="en-US" dirty="0" smtClean="0"/>
              <a:t> array.</a:t>
            </a:r>
          </a:p>
          <a:p>
            <a:r>
              <a:rPr lang="en-US" dirty="0" err="1" smtClean="0"/>
              <a:t>IntLinkedBag.remove</a:t>
            </a:r>
            <a:r>
              <a:rPr lang="en-US" dirty="0" smtClean="0"/>
              <a:t>(): O(N) as target element is first found and then removed. If the element is towards the end of the list, then this could take about N computations.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remove(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24963"/>
              </p:ext>
            </p:extLst>
          </p:nvPr>
        </p:nvGraphicFramePr>
        <p:xfrm>
          <a:off x="838200" y="1690688"/>
          <a:ext cx="5135088" cy="433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addAll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elements were added to the end or start of the data structures, and then a </a:t>
            </a:r>
            <a:r>
              <a:rPr lang="en-US" dirty="0" err="1" smtClean="0"/>
              <a:t>mergesort</a:t>
            </a:r>
            <a:r>
              <a:rPr lang="en-US" dirty="0" smtClean="0"/>
              <a:t> algorithm was called to sort them in ascending order.</a:t>
            </a:r>
          </a:p>
          <a:p>
            <a:r>
              <a:rPr lang="en-US" dirty="0" err="1" smtClean="0"/>
              <a:t>IntArrayBag.mergeSort</a:t>
            </a:r>
            <a:r>
              <a:rPr lang="en-US" dirty="0" smtClean="0"/>
              <a:t>(): O(N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logN</a:t>
            </a:r>
            <a:r>
              <a:rPr lang="en-US" baseline="-25000" dirty="0" smtClean="0"/>
              <a:t>2</a:t>
            </a:r>
            <a:r>
              <a:rPr lang="en-US" dirty="0" smtClean="0"/>
              <a:t>) as N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lements are added to the end of the bag first. Then </a:t>
            </a:r>
            <a:r>
              <a:rPr lang="en-US" dirty="0" err="1" smtClean="0"/>
              <a:t>mergesort</a:t>
            </a:r>
            <a:r>
              <a:rPr lang="en-US" dirty="0" smtClean="0"/>
              <a:t> is called to sort the final array with N</a:t>
            </a:r>
            <a:r>
              <a:rPr lang="en-US" baseline="-25000" dirty="0" smtClean="0"/>
              <a:t>2</a:t>
            </a:r>
            <a:r>
              <a:rPr lang="en-US" dirty="0" smtClean="0"/>
              <a:t> elements.</a:t>
            </a:r>
          </a:p>
          <a:p>
            <a:r>
              <a:rPr lang="en-US" dirty="0" err="1" smtClean="0"/>
              <a:t>IntLinkedBag.mergeSort</a:t>
            </a:r>
            <a:r>
              <a:rPr lang="en-US" dirty="0" smtClean="0"/>
              <a:t>(): O(</a:t>
            </a: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logN</a:t>
            </a:r>
            <a:r>
              <a:rPr lang="en-US" baseline="-25000" dirty="0" smtClean="0"/>
              <a:t>2</a:t>
            </a:r>
            <a:r>
              <a:rPr lang="en-US" dirty="0" smtClean="0"/>
              <a:t>) as the linked list elements (N</a:t>
            </a:r>
            <a:r>
              <a:rPr lang="en-US" baseline="-25000" dirty="0" smtClean="0"/>
              <a:t>1</a:t>
            </a:r>
            <a:r>
              <a:rPr lang="en-US" dirty="0" smtClean="0"/>
              <a:t>) are added to the start of the array, which needs us to get the last link in the elements to be added. Then </a:t>
            </a:r>
            <a:r>
              <a:rPr lang="en-US" dirty="0" err="1" smtClean="0"/>
              <a:t>mergesort</a:t>
            </a:r>
            <a:r>
              <a:rPr lang="en-US" dirty="0" smtClean="0"/>
              <a:t> is called to the final array with </a:t>
            </a:r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elements.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4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remove(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405445"/>
              </p:ext>
            </p:extLst>
          </p:nvPr>
        </p:nvGraphicFramePr>
        <p:xfrm>
          <a:off x="838200" y="1690687"/>
          <a:ext cx="4933208" cy="450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604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397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EECS 233: Final Project</vt:lpstr>
      <vt:lpstr>Summary</vt:lpstr>
      <vt:lpstr>Implementation: add(int element)</vt:lpstr>
      <vt:lpstr>Experimental Run Time: add(int element)</vt:lpstr>
      <vt:lpstr>Implementation: remove(int target)</vt:lpstr>
      <vt:lpstr>Experimental Run Time: remove(int target)</vt:lpstr>
      <vt:lpstr>Implementation: addAll(int target)</vt:lpstr>
      <vt:lpstr>Experimental Run Time: remove(int target)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233: Final Project</dc:title>
  <dc:creator>Varun Garg</dc:creator>
  <cp:lastModifiedBy>Varun Garg</cp:lastModifiedBy>
  <cp:revision>6</cp:revision>
  <dcterms:created xsi:type="dcterms:W3CDTF">2017-12-04T03:17:04Z</dcterms:created>
  <dcterms:modified xsi:type="dcterms:W3CDTF">2017-12-04T04:26:33Z</dcterms:modified>
</cp:coreProperties>
</file>