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61447-6019-4307-8E25-1BE67C405600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0117-5E6D-4E97-8414-E2E64A3035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57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0117-5E6D-4E97-8414-E2E64A3035A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30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30.12.2014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INTELLIGENT CIRCUIT SKETCH RECOGNITION </a:t>
            </a:r>
            <a:br>
              <a:rPr lang="tr-TR" b="1" dirty="0" smtClean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sz="3100" b="1" dirty="0" smtClean="0">
                <a:ea typeface="Tahoma" panose="020B0604030504040204" pitchFamily="34" charset="0"/>
                <a:cs typeface="Tahoma" panose="020B0604030504040204" pitchFamily="34" charset="0"/>
              </a:rPr>
              <a:t>EE421 TERM PROJECT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sz="3600" b="1" dirty="0" err="1" smtClean="0"/>
              <a:t>Asst</a:t>
            </a:r>
            <a:r>
              <a:rPr lang="tr-TR" sz="3600" b="1" dirty="0" smtClean="0"/>
              <a:t>. Prof. Dr. HAKAN TORA</a:t>
            </a:r>
            <a:endParaRPr lang="tr-TR" sz="36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/>
              <a:t>NURAY GÜL</a:t>
            </a:r>
            <a:r>
              <a:rPr lang="tr-TR" sz="2400" b="1" dirty="0"/>
              <a:t> </a:t>
            </a:r>
            <a:r>
              <a:rPr lang="tr-TR" sz="2400" b="1" dirty="0" smtClean="0"/>
              <a:t>       M. CAN ALPTEKİN </a:t>
            </a:r>
          </a:p>
          <a:p>
            <a:pPr algn="l"/>
            <a:r>
              <a:rPr lang="tr-TR" sz="2400" b="1" dirty="0" smtClean="0"/>
              <a:t>              130505009                120505006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11983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3" y="2132856"/>
            <a:ext cx="7740848" cy="3993307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usally</a:t>
            </a:r>
            <a:r>
              <a:rPr lang="tr-TR" dirty="0" smtClean="0"/>
              <a:t> </a:t>
            </a:r>
            <a:r>
              <a:rPr lang="tr-TR" dirty="0" err="1" smtClean="0"/>
              <a:t>draw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degins</a:t>
            </a:r>
            <a:r>
              <a:rPr lang="tr-TR" dirty="0" smtClean="0"/>
              <a:t> on </a:t>
            </a:r>
            <a:r>
              <a:rPr lang="tr-TR" dirty="0" err="1" smtClean="0"/>
              <a:t>papers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But </a:t>
            </a:r>
            <a:r>
              <a:rPr lang="tr-TR" dirty="0" err="1" smtClean="0"/>
              <a:t>paper</a:t>
            </a:r>
            <a:r>
              <a:rPr lang="tr-TR" dirty="0" smtClean="0"/>
              <a:t> is not a </a:t>
            </a:r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media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b="1" dirty="0" err="1" smtClean="0"/>
              <a:t>storing</a:t>
            </a:r>
            <a:r>
              <a:rPr lang="tr-TR" b="1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/>
              <a:t>A</a:t>
            </a:r>
            <a:r>
              <a:rPr lang="tr-TR" dirty="0" err="1" smtClean="0"/>
              <a:t>lso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b="1" dirty="0" err="1" smtClean="0"/>
              <a:t>change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b="1" dirty="0" err="1" smtClean="0"/>
              <a:t>try</a:t>
            </a:r>
            <a:r>
              <a:rPr lang="tr-TR" b="1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on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designs</a:t>
            </a:r>
            <a:r>
              <a:rPr lang="tr-TR" dirty="0" smtClean="0"/>
              <a:t>.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difficult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do on </a:t>
            </a:r>
            <a:r>
              <a:rPr lang="tr-TR" dirty="0" err="1" smtClean="0"/>
              <a:t>paper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solve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recognize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on </a:t>
            </a:r>
            <a:r>
              <a:rPr lang="tr-TR" dirty="0" err="1" smtClean="0"/>
              <a:t>hand-written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b="1" dirty="0" err="1" smtClean="0"/>
              <a:t>image</a:t>
            </a:r>
            <a:r>
              <a:rPr lang="tr-TR" b="1" dirty="0" smtClean="0"/>
              <a:t> </a:t>
            </a:r>
            <a:r>
              <a:rPr lang="tr-TR" b="1" dirty="0" err="1" smtClean="0"/>
              <a:t>processing</a:t>
            </a:r>
            <a:r>
              <a:rPr lang="tr-TR" b="1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b="1" dirty="0" err="1" smtClean="0"/>
              <a:t>neural</a:t>
            </a:r>
            <a:r>
              <a:rPr lang="tr-TR" b="1" dirty="0" smtClean="0"/>
              <a:t> network</a:t>
            </a:r>
            <a:r>
              <a:rPr lang="tr-TR" dirty="0" smtClean="0"/>
              <a:t>.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44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SKETCHED AND COMPUTER PRINT</a:t>
            </a:r>
            <a:endParaRPr lang="tr-TR" dirty="0"/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4680520" cy="4497918"/>
          </a:xfrm>
        </p:spPr>
      </p:pic>
    </p:spTree>
    <p:extLst>
      <p:ext uri="{BB962C8B-B14F-4D97-AF65-F5344CB8AC3E}">
        <p14:creationId xmlns:p14="http://schemas.microsoft.com/office/powerpoint/2010/main" val="41658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METHODS: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611561" y="2060848"/>
            <a:ext cx="7668840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IMAGE PROCESSING PART:</a:t>
            </a:r>
          </a:p>
          <a:p>
            <a:r>
              <a:rPr lang="tr-TR" dirty="0" smtClean="0"/>
              <a:t>Image </a:t>
            </a:r>
            <a:r>
              <a:rPr lang="tr-TR" dirty="0" err="1" smtClean="0"/>
              <a:t>acquisition</a:t>
            </a:r>
            <a:r>
              <a:rPr lang="tr-TR" dirty="0" smtClean="0"/>
              <a:t> (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)  (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b="1" dirty="0" err="1" smtClean="0"/>
              <a:t>sketching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b="1" dirty="0" err="1" smtClean="0"/>
              <a:t>capturing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Images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Preprocessing</a:t>
            </a:r>
            <a:endParaRPr lang="tr-TR" dirty="0" smtClean="0"/>
          </a:p>
          <a:p>
            <a:r>
              <a:rPr lang="tr-TR" dirty="0" err="1" smtClean="0"/>
              <a:t>Preprocessing</a:t>
            </a:r>
            <a:r>
              <a:rPr lang="tr-TR" dirty="0" smtClean="0"/>
              <a:t>(</a:t>
            </a:r>
            <a:r>
              <a:rPr lang="tr-TR" b="1" dirty="0" smtClean="0"/>
              <a:t>Image </a:t>
            </a:r>
            <a:r>
              <a:rPr lang="tr-TR" b="1" dirty="0" err="1" smtClean="0"/>
              <a:t>binarization,segmentation,etc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Build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</a:t>
            </a:r>
            <a:r>
              <a:rPr lang="tr-TR" dirty="0" err="1" smtClean="0"/>
              <a:t>databases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training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testing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(</a:t>
            </a:r>
            <a:r>
              <a:rPr lang="tr-TR" b="1" dirty="0" err="1" smtClean="0"/>
              <a:t>Feature</a:t>
            </a:r>
            <a:r>
              <a:rPr lang="tr-TR" b="1" dirty="0" smtClean="0"/>
              <a:t> </a:t>
            </a:r>
            <a:r>
              <a:rPr lang="tr-TR" b="1" dirty="0" err="1" smtClean="0"/>
              <a:t>Extraction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NEURAL NETWORK PART:</a:t>
            </a:r>
          </a:p>
          <a:p>
            <a:r>
              <a:rPr lang="tr-TR" b="1" dirty="0" smtClean="0"/>
              <a:t>Training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network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endParaRPr lang="tr-TR" dirty="0" smtClean="0"/>
          </a:p>
          <a:p>
            <a:r>
              <a:rPr lang="tr-TR" dirty="0" err="1" smtClean="0"/>
              <a:t>Testing</a:t>
            </a:r>
            <a:r>
              <a:rPr lang="tr-TR" dirty="0" smtClean="0"/>
              <a:t> on a </a:t>
            </a:r>
            <a:r>
              <a:rPr lang="tr-TR" dirty="0" err="1" smtClean="0"/>
              <a:t>sketched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endParaRPr lang="tr-TR" dirty="0" smtClean="0"/>
          </a:p>
          <a:p>
            <a:r>
              <a:rPr lang="tr-TR" dirty="0" err="1" smtClean="0"/>
              <a:t>Results</a:t>
            </a:r>
            <a:r>
              <a:rPr lang="tr-TR" dirty="0" smtClean="0"/>
              <a:t> (</a:t>
            </a:r>
            <a:r>
              <a:rPr lang="tr-TR" dirty="0" err="1" smtClean="0"/>
              <a:t>Recognition</a:t>
            </a:r>
            <a:r>
              <a:rPr lang="tr-TR" dirty="0" smtClean="0"/>
              <a:t> </a:t>
            </a:r>
            <a:r>
              <a:rPr lang="tr-TR" b="1" dirty="0" err="1" smtClean="0"/>
              <a:t>Performance</a:t>
            </a:r>
            <a:r>
              <a:rPr lang="tr-TR" dirty="0" smtClean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30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METHODS: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618420" cy="5142312"/>
          </a:xfrm>
        </p:spPr>
      </p:pic>
    </p:spTree>
    <p:extLst>
      <p:ext uri="{BB962C8B-B14F-4D97-AF65-F5344CB8AC3E}">
        <p14:creationId xmlns:p14="http://schemas.microsoft.com/office/powerpoint/2010/main" val="30190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marL="0" indent="0" algn="ctr">
              <a:buNone/>
            </a:pPr>
            <a:r>
              <a:rPr lang="tr-TR" sz="3200" dirty="0" smtClean="0"/>
              <a:t>THANKS FOR YOUR ATTENTION!</a:t>
            </a:r>
            <a:endParaRPr lang="tr-TR" sz="32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5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276</TotalTime>
  <Words>155</Words>
  <Application>Microsoft Office PowerPoint</Application>
  <PresentationFormat>Ekran Gösterisi (4:3)</PresentationFormat>
  <Paragraphs>27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Dalga Biçimi</vt:lpstr>
      <vt:lpstr>INTELLIGENT CIRCUIT SKETCH RECOGNITION   EE421 TERM PROJECT Asst. Prof. Dr. HAKAN TORA</vt:lpstr>
      <vt:lpstr>Problem:</vt:lpstr>
      <vt:lpstr>SKETCHED AND COMPUTER PRINT</vt:lpstr>
      <vt:lpstr>METHODS:</vt:lpstr>
      <vt:lpstr>METHODS: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CIRCUIT SKETCH RECOGNITION FOR DIGITAL DESIGNS EE421 TERM PROJECT Assist. Prof. Dr. HAKAN TORA</dc:title>
  <dc:creator>Nuraygul</dc:creator>
  <cp:lastModifiedBy>Nuraygul</cp:lastModifiedBy>
  <cp:revision>18</cp:revision>
  <dcterms:created xsi:type="dcterms:W3CDTF">2014-11-04T18:33:36Z</dcterms:created>
  <dcterms:modified xsi:type="dcterms:W3CDTF">2014-12-30T09:57:14Z</dcterms:modified>
</cp:coreProperties>
</file>