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0C6A0-60F7-4C32-8870-93CB451088B3}" v="9" dt="2022-06-23T08:47:10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a aydın" userId="43a61169172f1c47" providerId="LiveId" clId="{4E20C6A0-60F7-4C32-8870-93CB451088B3}"/>
    <pc:docChg chg="undo custSel addSld delSld modSld">
      <pc:chgData name="eda aydın" userId="43a61169172f1c47" providerId="LiveId" clId="{4E20C6A0-60F7-4C32-8870-93CB451088B3}" dt="2022-06-23T09:18:13.941" v="1895" actId="20577"/>
      <pc:docMkLst>
        <pc:docMk/>
      </pc:docMkLst>
      <pc:sldChg chg="modSp add del mod">
        <pc:chgData name="eda aydın" userId="43a61169172f1c47" providerId="LiveId" clId="{4E20C6A0-60F7-4C32-8870-93CB451088B3}" dt="2022-06-23T09:18:13.941" v="1895" actId="20577"/>
        <pc:sldMkLst>
          <pc:docMk/>
          <pc:sldMk cId="800872651" sldId="256"/>
        </pc:sldMkLst>
        <pc:spChg chg="mod">
          <ac:chgData name="eda aydın" userId="43a61169172f1c47" providerId="LiveId" clId="{4E20C6A0-60F7-4C32-8870-93CB451088B3}" dt="2022-06-23T09:18:13.941" v="1895" actId="20577"/>
          <ac:spMkLst>
            <pc:docMk/>
            <pc:sldMk cId="800872651" sldId="256"/>
            <ac:spMk id="15" creationId="{0720F4A7-2FEE-02F3-51E8-F986B5EEA57B}"/>
          </ac:spMkLst>
        </pc:spChg>
      </pc:sldChg>
      <pc:sldChg chg="new del">
        <pc:chgData name="eda aydın" userId="43a61169172f1c47" providerId="LiveId" clId="{4E20C6A0-60F7-4C32-8870-93CB451088B3}" dt="2022-06-21T20:37:17.793" v="465" actId="680"/>
        <pc:sldMkLst>
          <pc:docMk/>
          <pc:sldMk cId="2925221530" sldId="256"/>
        </pc:sldMkLst>
      </pc:sldChg>
      <pc:sldChg chg="modSp add del mod">
        <pc:chgData name="eda aydın" userId="43a61169172f1c47" providerId="LiveId" clId="{4E20C6A0-60F7-4C32-8870-93CB451088B3}" dt="2022-06-23T08:25:38.386" v="938" actId="20577"/>
        <pc:sldMkLst>
          <pc:docMk/>
          <pc:sldMk cId="2922026865" sldId="257"/>
        </pc:sldMkLst>
        <pc:spChg chg="mod">
          <ac:chgData name="eda aydın" userId="43a61169172f1c47" providerId="LiveId" clId="{4E20C6A0-60F7-4C32-8870-93CB451088B3}" dt="2022-06-23T08:25:38.386" v="938" actId="20577"/>
          <ac:spMkLst>
            <pc:docMk/>
            <pc:sldMk cId="2922026865" sldId="257"/>
            <ac:spMk id="3" creationId="{EDD19E61-AA6D-8B99-1988-642F9BDF22F8}"/>
          </ac:spMkLst>
        </pc:spChg>
      </pc:sldChg>
      <pc:sldChg chg="modSp add del mod">
        <pc:chgData name="eda aydın" userId="43a61169172f1c47" providerId="LiveId" clId="{4E20C6A0-60F7-4C32-8870-93CB451088B3}" dt="2022-06-23T08:28:15.255" v="1049" actId="20577"/>
        <pc:sldMkLst>
          <pc:docMk/>
          <pc:sldMk cId="3207248758" sldId="258"/>
        </pc:sldMkLst>
        <pc:spChg chg="mod">
          <ac:chgData name="eda aydın" userId="43a61169172f1c47" providerId="LiveId" clId="{4E20C6A0-60F7-4C32-8870-93CB451088B3}" dt="2022-06-23T08:28:15.255" v="1049" actId="20577"/>
          <ac:spMkLst>
            <pc:docMk/>
            <pc:sldMk cId="3207248758" sldId="258"/>
            <ac:spMk id="3" creationId="{662AD4D6-884E-F3DF-E09A-B5171A42A398}"/>
          </ac:spMkLst>
        </pc:spChg>
      </pc:sldChg>
      <pc:sldChg chg="modSp add del mod">
        <pc:chgData name="eda aydın" userId="43a61169172f1c47" providerId="LiveId" clId="{4E20C6A0-60F7-4C32-8870-93CB451088B3}" dt="2022-06-23T08:28:34.194" v="1071" actId="20577"/>
        <pc:sldMkLst>
          <pc:docMk/>
          <pc:sldMk cId="2790061621" sldId="259"/>
        </pc:sldMkLst>
        <pc:spChg chg="mod">
          <ac:chgData name="eda aydın" userId="43a61169172f1c47" providerId="LiveId" clId="{4E20C6A0-60F7-4C32-8870-93CB451088B3}" dt="2022-06-23T08:28:34.194" v="1071" actId="20577"/>
          <ac:spMkLst>
            <pc:docMk/>
            <pc:sldMk cId="2790061621" sldId="259"/>
            <ac:spMk id="3" creationId="{FDB28CB5-AAE8-CC1D-FD29-41C38873C996}"/>
          </ac:spMkLst>
        </pc:spChg>
      </pc:sldChg>
      <pc:sldChg chg="modSp add del mod">
        <pc:chgData name="eda aydın" userId="43a61169172f1c47" providerId="LiveId" clId="{4E20C6A0-60F7-4C32-8870-93CB451088B3}" dt="2022-06-23T08:28:57.145" v="1095" actId="20577"/>
        <pc:sldMkLst>
          <pc:docMk/>
          <pc:sldMk cId="1752776327" sldId="260"/>
        </pc:sldMkLst>
        <pc:spChg chg="mod">
          <ac:chgData name="eda aydın" userId="43a61169172f1c47" providerId="LiveId" clId="{4E20C6A0-60F7-4C32-8870-93CB451088B3}" dt="2022-06-23T08:28:57.145" v="1095" actId="20577"/>
          <ac:spMkLst>
            <pc:docMk/>
            <pc:sldMk cId="1752776327" sldId="260"/>
            <ac:spMk id="3" creationId="{5F95B75A-8F92-647F-BDD3-E47A6AF4DAC1}"/>
          </ac:spMkLst>
        </pc:spChg>
      </pc:sldChg>
      <pc:sldChg chg="addSp delSp modSp add del mod">
        <pc:chgData name="eda aydın" userId="43a61169172f1c47" providerId="LiveId" clId="{4E20C6A0-60F7-4C32-8870-93CB451088B3}" dt="2022-06-21T20:37:20.475" v="469" actId="47"/>
        <pc:sldMkLst>
          <pc:docMk/>
          <pc:sldMk cId="549889000" sldId="261"/>
        </pc:sldMkLst>
        <pc:spChg chg="add del mod">
          <ac:chgData name="eda aydın" userId="43a61169172f1c47" providerId="LiveId" clId="{4E20C6A0-60F7-4C32-8870-93CB451088B3}" dt="2022-06-09T10:11:10.483" v="10" actId="22"/>
          <ac:spMkLst>
            <pc:docMk/>
            <pc:sldMk cId="549889000" sldId="261"/>
            <ac:spMk id="7" creationId="{51782F5D-0066-11E4-B06A-7090667B1FA0}"/>
          </ac:spMkLst>
        </pc:spChg>
        <pc:picChg chg="del mod">
          <ac:chgData name="eda aydın" userId="43a61169172f1c47" providerId="LiveId" clId="{4E20C6A0-60F7-4C32-8870-93CB451088B3}" dt="2022-06-09T10:10:48.493" v="4" actId="478"/>
          <ac:picMkLst>
            <pc:docMk/>
            <pc:sldMk cId="549889000" sldId="261"/>
            <ac:picMk id="5" creationId="{978C8ECD-6130-2C12-48EE-AED86C779512}"/>
          </ac:picMkLst>
        </pc:picChg>
        <pc:picChg chg="add del mod">
          <ac:chgData name="eda aydın" userId="43a61169172f1c47" providerId="LiveId" clId="{4E20C6A0-60F7-4C32-8870-93CB451088B3}" dt="2022-06-09T10:11:14.723" v="11" actId="478"/>
          <ac:picMkLst>
            <pc:docMk/>
            <pc:sldMk cId="549889000" sldId="261"/>
            <ac:picMk id="9" creationId="{9078598A-02AC-7F5A-06C8-B8F68F0A226B}"/>
          </ac:picMkLst>
        </pc:picChg>
        <pc:picChg chg="add mod ord">
          <ac:chgData name="eda aydın" userId="43a61169172f1c47" providerId="LiveId" clId="{4E20C6A0-60F7-4C32-8870-93CB451088B3}" dt="2022-06-09T10:11:22.633" v="13" actId="14100"/>
          <ac:picMkLst>
            <pc:docMk/>
            <pc:sldMk cId="549889000" sldId="261"/>
            <ac:picMk id="11" creationId="{DA01E2FE-B5D2-4F83-8142-E8E36DC6BB0B}"/>
          </ac:picMkLst>
        </pc:picChg>
      </pc:sldChg>
      <pc:sldChg chg="add del">
        <pc:chgData name="eda aydın" userId="43a61169172f1c47" providerId="LiveId" clId="{4E20C6A0-60F7-4C32-8870-93CB451088B3}" dt="2022-06-21T20:37:20.075" v="468" actId="47"/>
        <pc:sldMkLst>
          <pc:docMk/>
          <pc:sldMk cId="2398698269" sldId="262"/>
        </pc:sldMkLst>
      </pc:sldChg>
      <pc:sldChg chg="addSp delSp modSp new add del mod setBg setClrOvrMap delDesignElem">
        <pc:chgData name="eda aydın" userId="43a61169172f1c47" providerId="LiveId" clId="{4E20C6A0-60F7-4C32-8870-93CB451088B3}" dt="2022-06-21T20:37:21.203" v="470" actId="47"/>
        <pc:sldMkLst>
          <pc:docMk/>
          <pc:sldMk cId="3753642536" sldId="263"/>
        </pc:sldMkLst>
        <pc:spChg chg="del">
          <ac:chgData name="eda aydın" userId="43a61169172f1c47" providerId="LiveId" clId="{4E20C6A0-60F7-4C32-8870-93CB451088B3}" dt="2022-06-21T07:44:57.547" v="15" actId="478"/>
          <ac:spMkLst>
            <pc:docMk/>
            <pc:sldMk cId="3753642536" sldId="263"/>
            <ac:spMk id="2" creationId="{2BC3A212-AFC1-D1E3-1BD0-018F4237D3A0}"/>
          </ac:spMkLst>
        </pc:spChg>
        <pc:spChg chg="del mod">
          <ac:chgData name="eda aydın" userId="43a61169172f1c47" providerId="LiveId" clId="{4E20C6A0-60F7-4C32-8870-93CB451088B3}" dt="2022-06-21T07:45:14.254" v="19" actId="22"/>
          <ac:spMkLst>
            <pc:docMk/>
            <pc:sldMk cId="3753642536" sldId="263"/>
            <ac:spMk id="3" creationId="{F2A444A2-49DD-EE55-151C-D55077ABCDEC}"/>
          </ac:spMkLst>
        </pc:spChg>
        <pc:spChg chg="add del">
          <ac:chgData name="eda aydın" userId="43a61169172f1c47" providerId="LiveId" clId="{4E20C6A0-60F7-4C32-8870-93CB451088B3}" dt="2022-06-21T07:46:10.689" v="27" actId="26606"/>
          <ac:spMkLst>
            <pc:docMk/>
            <pc:sldMk cId="3753642536" sldId="263"/>
            <ac:spMk id="9" creationId="{C4E4288A-DFC8-40A2-90E5-70E851A933AD}"/>
          </ac:spMkLst>
        </pc:spChg>
        <pc:spChg chg="add del">
          <ac:chgData name="eda aydın" userId="43a61169172f1c47" providerId="LiveId" clId="{4E20C6A0-60F7-4C32-8870-93CB451088B3}" dt="2022-06-21T07:46:10.689" v="27" actId="26606"/>
          <ac:spMkLst>
            <pc:docMk/>
            <pc:sldMk cId="3753642536" sldId="263"/>
            <ac:spMk id="11" creationId="{6EFAE50B-511B-DC95-99D0-CB69BCE6D9C4}"/>
          </ac:spMkLst>
        </pc:spChg>
        <pc:spChg chg="add del">
          <ac:chgData name="eda aydın" userId="43a61169172f1c47" providerId="LiveId" clId="{4E20C6A0-60F7-4C32-8870-93CB451088B3}" dt="2022-06-21T07:46:02.561" v="23" actId="26606"/>
          <ac:spMkLst>
            <pc:docMk/>
            <pc:sldMk cId="3753642536" sldId="263"/>
            <ac:spMk id="12" creationId="{A9F529C3-C941-49FD-8C67-82F134F64BDB}"/>
          </ac:spMkLst>
        </pc:spChg>
        <pc:spChg chg="add del">
          <ac:chgData name="eda aydın" userId="43a61169172f1c47" providerId="LiveId" clId="{4E20C6A0-60F7-4C32-8870-93CB451088B3}" dt="2022-06-21T07:46:02.561" v="23" actId="26606"/>
          <ac:spMkLst>
            <pc:docMk/>
            <pc:sldMk cId="3753642536" sldId="263"/>
            <ac:spMk id="14" creationId="{20586029-32A0-47E5-9AEC-AE3ABA6B94D0}"/>
          </ac:spMkLst>
        </pc:spChg>
        <pc:spChg chg="add del">
          <ac:chgData name="eda aydın" userId="43a61169172f1c47" providerId="LiveId" clId="{4E20C6A0-60F7-4C32-8870-93CB451088B3}" dt="2022-06-21T07:46:41.121" v="36" actId="26606"/>
          <ac:spMkLst>
            <pc:docMk/>
            <pc:sldMk cId="3753642536" sldId="263"/>
            <ac:spMk id="15" creationId="{5AAE9118-0436-4488-AC4A-C14DF6A7B6B1}"/>
          </ac:spMkLst>
        </pc:spChg>
        <pc:spChg chg="add del">
          <ac:chgData name="eda aydın" userId="43a61169172f1c47" providerId="LiveId" clId="{4E20C6A0-60F7-4C32-8870-93CB451088B3}" dt="2022-06-21T07:46:41.121" v="36" actId="26606"/>
          <ac:spMkLst>
            <pc:docMk/>
            <pc:sldMk cId="3753642536" sldId="263"/>
            <ac:spMk id="17" creationId="{7E917DED-6CA0-2BB9-CA46-41104DFBE5A7}"/>
          </ac:spMkLst>
        </pc:spChg>
        <pc:spChg chg="add del">
          <ac:chgData name="eda aydın" userId="43a61169172f1c47" providerId="LiveId" clId="{4E20C6A0-60F7-4C32-8870-93CB451088B3}" dt="2022-06-21T07:46:25.808" v="31" actId="26606"/>
          <ac:spMkLst>
            <pc:docMk/>
            <pc:sldMk cId="3753642536" sldId="263"/>
            <ac:spMk id="18" creationId="{61F6E425-22AB-4DA2-8FAC-58ADB58EF6C3}"/>
          </ac:spMkLst>
        </pc:spChg>
        <pc:spChg chg="add del">
          <ac:chgData name="eda aydın" userId="43a61169172f1c47" providerId="LiveId" clId="{4E20C6A0-60F7-4C32-8870-93CB451088B3}" dt="2022-06-21T07:46:41.121" v="36" actId="26606"/>
          <ac:spMkLst>
            <pc:docMk/>
            <pc:sldMk cId="3753642536" sldId="263"/>
            <ac:spMk id="19" creationId="{1B10F861-B8F1-49C7-BD58-EAB20CEE7F93}"/>
          </ac:spMkLst>
        </pc:spChg>
        <pc:spChg chg="add del">
          <ac:chgData name="eda aydın" userId="43a61169172f1c47" providerId="LiveId" clId="{4E20C6A0-60F7-4C32-8870-93CB451088B3}" dt="2022-06-21T07:46:10.689" v="27" actId="26606"/>
          <ac:spMkLst>
            <pc:docMk/>
            <pc:sldMk cId="3753642536" sldId="263"/>
            <ac:spMk id="20" creationId="{BD2BFF02-DF78-4F07-B176-52514E13127D}"/>
          </ac:spMkLst>
        </pc:spChg>
        <pc:spChg chg="add del">
          <ac:chgData name="eda aydın" userId="43a61169172f1c47" providerId="LiveId" clId="{4E20C6A0-60F7-4C32-8870-93CB451088B3}" dt="2022-06-21T07:46:41.121" v="36" actId="26606"/>
          <ac:spMkLst>
            <pc:docMk/>
            <pc:sldMk cId="3753642536" sldId="263"/>
            <ac:spMk id="21" creationId="{61F6E425-22AB-4DA2-8FAC-58ADB58EF6C3}"/>
          </ac:spMkLst>
        </pc:spChg>
        <pc:spChg chg="add del">
          <ac:chgData name="eda aydın" userId="43a61169172f1c47" providerId="LiveId" clId="{4E20C6A0-60F7-4C32-8870-93CB451088B3}" dt="2022-06-21T07:46:10.689" v="27" actId="26606"/>
          <ac:spMkLst>
            <pc:docMk/>
            <pc:sldMk cId="3753642536" sldId="263"/>
            <ac:spMk id="22" creationId="{0DB06EAB-7D8C-403A-86C5-B5FD79A13650}"/>
          </ac:spMkLst>
        </pc:spChg>
        <pc:spChg chg="add del">
          <ac:chgData name="eda aydın" userId="43a61169172f1c47" providerId="LiveId" clId="{4E20C6A0-60F7-4C32-8870-93CB451088B3}" dt="2022-06-21T07:46:48.053" v="38" actId="26606"/>
          <ac:spMkLst>
            <pc:docMk/>
            <pc:sldMk cId="3753642536" sldId="263"/>
            <ac:spMk id="23" creationId="{A9F529C3-C941-49FD-8C67-82F134F64BDB}"/>
          </ac:spMkLst>
        </pc:spChg>
        <pc:spChg chg="add del">
          <ac:chgData name="eda aydın" userId="43a61169172f1c47" providerId="LiveId" clId="{4E20C6A0-60F7-4C32-8870-93CB451088B3}" dt="2022-06-21T07:46:16.505" v="29" actId="26606"/>
          <ac:spMkLst>
            <pc:docMk/>
            <pc:sldMk cId="3753642536" sldId="263"/>
            <ac:spMk id="24" creationId="{21516CB1-E8C8-4751-B6A6-46B2D1E72A61}"/>
          </ac:spMkLst>
        </pc:spChg>
        <pc:spChg chg="add del">
          <ac:chgData name="eda aydın" userId="43a61169172f1c47" providerId="LiveId" clId="{4E20C6A0-60F7-4C32-8870-93CB451088B3}" dt="2022-06-21T07:46:16.505" v="29" actId="26606"/>
          <ac:spMkLst>
            <pc:docMk/>
            <pc:sldMk cId="3753642536" sldId="263"/>
            <ac:spMk id="25" creationId="{90C0C0D1-E79A-41FF-8322-256F6DD1499B}"/>
          </ac:spMkLst>
        </pc:spChg>
        <pc:spChg chg="add del">
          <ac:chgData name="eda aydın" userId="43a61169172f1c47" providerId="LiveId" clId="{4E20C6A0-60F7-4C32-8870-93CB451088B3}" dt="2022-06-21T07:46:16.505" v="29" actId="26606"/>
          <ac:spMkLst>
            <pc:docMk/>
            <pc:sldMk cId="3753642536" sldId="263"/>
            <ac:spMk id="26" creationId="{395FA420-5595-49D1-9D5F-79EC43B55574}"/>
          </ac:spMkLst>
        </pc:spChg>
        <pc:spChg chg="add del">
          <ac:chgData name="eda aydın" userId="43a61169172f1c47" providerId="LiveId" clId="{4E20C6A0-60F7-4C32-8870-93CB451088B3}" dt="2022-06-21T07:46:16.505" v="29" actId="26606"/>
          <ac:spMkLst>
            <pc:docMk/>
            <pc:sldMk cId="3753642536" sldId="263"/>
            <ac:spMk id="27" creationId="{1D244FE2-CEB0-EC0E-5FC6-BF7DDF3B9DA7}"/>
          </ac:spMkLst>
        </pc:spChg>
        <pc:spChg chg="add del">
          <ac:chgData name="eda aydın" userId="43a61169172f1c47" providerId="LiveId" clId="{4E20C6A0-60F7-4C32-8870-93CB451088B3}" dt="2022-06-21T07:46:48.053" v="38" actId="26606"/>
          <ac:spMkLst>
            <pc:docMk/>
            <pc:sldMk cId="3753642536" sldId="263"/>
            <ac:spMk id="28" creationId="{20586029-32A0-47E5-9AEC-AE3ABA6B94D0}"/>
          </ac:spMkLst>
        </pc:spChg>
        <pc:spChg chg="add del">
          <ac:chgData name="eda aydın" userId="43a61169172f1c47" providerId="LiveId" clId="{4E20C6A0-60F7-4C32-8870-93CB451088B3}" dt="2022-06-21T07:46:25.808" v="31" actId="26606"/>
          <ac:spMkLst>
            <pc:docMk/>
            <pc:sldMk cId="3753642536" sldId="263"/>
            <ac:spMk id="29" creationId="{4A9F9974-C99C-2F9B-0EE6-0698A58BEA5D}"/>
          </ac:spMkLst>
        </pc:spChg>
        <pc:spChg chg="add del">
          <ac:chgData name="eda aydın" userId="43a61169172f1c47" providerId="LiveId" clId="{4E20C6A0-60F7-4C32-8870-93CB451088B3}" dt="2022-06-21T07:46:25.808" v="31" actId="26606"/>
          <ac:spMkLst>
            <pc:docMk/>
            <pc:sldMk cId="3753642536" sldId="263"/>
            <ac:spMk id="30" creationId="{5AAE9118-0436-4488-AC4A-C14DF6A7B6B1}"/>
          </ac:spMkLst>
        </pc:spChg>
        <pc:spChg chg="add del">
          <ac:chgData name="eda aydın" userId="43a61169172f1c47" providerId="LiveId" clId="{4E20C6A0-60F7-4C32-8870-93CB451088B3}" dt="2022-06-21T07:46:25.808" v="31" actId="26606"/>
          <ac:spMkLst>
            <pc:docMk/>
            <pc:sldMk cId="3753642536" sldId="263"/>
            <ac:spMk id="31" creationId="{1B10F861-B8F1-49C7-BD58-EAB20CEE7F93}"/>
          </ac:spMkLst>
        </pc:spChg>
        <pc:spChg chg="add del mod">
          <ac:chgData name="eda aydın" userId="43a61169172f1c47" providerId="LiveId" clId="{4E20C6A0-60F7-4C32-8870-93CB451088B3}" dt="2022-06-21T07:53:01.662" v="137" actId="21"/>
          <ac:spMkLst>
            <pc:docMk/>
            <pc:sldMk cId="3753642536" sldId="263"/>
            <ac:spMk id="33" creationId="{25204254-B2E0-7C67-1971-C7D77B5697EA}"/>
          </ac:spMkLst>
        </pc:spChg>
        <pc:spChg chg="add del">
          <ac:chgData name="eda aydın" userId="43a61169172f1c47" providerId="LiveId" clId="{4E20C6A0-60F7-4C32-8870-93CB451088B3}" dt="2022-06-21T07:46:49.530" v="40" actId="26606"/>
          <ac:spMkLst>
            <pc:docMk/>
            <pc:sldMk cId="3753642536" sldId="263"/>
            <ac:spMk id="34" creationId="{385E1BDC-A9B0-4A87-82E3-F3187F69A802}"/>
          </ac:spMkLst>
        </pc:spChg>
        <pc:spChg chg="add del">
          <ac:chgData name="eda aydın" userId="43a61169172f1c47" providerId="LiveId" clId="{4E20C6A0-60F7-4C32-8870-93CB451088B3}" dt="2022-06-21T07:46:49.530" v="40" actId="26606"/>
          <ac:spMkLst>
            <pc:docMk/>
            <pc:sldMk cId="3753642536" sldId="263"/>
            <ac:spMk id="35" creationId="{0990C621-3B8B-4820-8328-D47EF7CE823C}"/>
          </ac:spMkLst>
        </pc:spChg>
        <pc:spChg chg="add del">
          <ac:chgData name="eda aydın" userId="43a61169172f1c47" providerId="LiveId" clId="{4E20C6A0-60F7-4C32-8870-93CB451088B3}" dt="2022-06-21T07:46:49.530" v="40" actId="26606"/>
          <ac:spMkLst>
            <pc:docMk/>
            <pc:sldMk cId="3753642536" sldId="263"/>
            <ac:spMk id="36" creationId="{C1A2385B-1D2A-4E17-84FA-6CB7F0AAE473}"/>
          </ac:spMkLst>
        </pc:spChg>
        <pc:spChg chg="add del">
          <ac:chgData name="eda aydın" userId="43a61169172f1c47" providerId="LiveId" clId="{4E20C6A0-60F7-4C32-8870-93CB451088B3}" dt="2022-06-21T07:46:49.530" v="40" actId="26606"/>
          <ac:spMkLst>
            <pc:docMk/>
            <pc:sldMk cId="3753642536" sldId="263"/>
            <ac:spMk id="37" creationId="{5E791F2F-79DB-4CC0-9FA1-001E3E91E8B7}"/>
          </ac:spMkLst>
        </pc:spChg>
        <pc:spChg chg="add del">
          <ac:chgData name="eda aydın" userId="43a61169172f1c47" providerId="LiveId" clId="{4E20C6A0-60F7-4C32-8870-93CB451088B3}" dt="2022-06-21T07:46:49.530" v="40" actId="26606"/>
          <ac:spMkLst>
            <pc:docMk/>
            <pc:sldMk cId="3753642536" sldId="263"/>
            <ac:spMk id="38" creationId="{298F1C5B-CE03-8CBF-D306-63C4E93C17AD}"/>
          </ac:spMkLst>
        </pc:spChg>
        <pc:spChg chg="add del mod">
          <ac:chgData name="eda aydın" userId="43a61169172f1c47" providerId="LiveId" clId="{4E20C6A0-60F7-4C32-8870-93CB451088B3}" dt="2022-06-21T07:53:27.545" v="141" actId="22"/>
          <ac:spMkLst>
            <pc:docMk/>
            <pc:sldMk cId="3753642536" sldId="263"/>
            <ac:spMk id="39" creationId="{8902994F-2063-1504-205C-F3D1A560D1D0}"/>
          </ac:spMkLst>
        </pc:spChg>
        <pc:spChg chg="add del">
          <ac:chgData name="eda aydın" userId="43a61169172f1c47" providerId="LiveId" clId="{4E20C6A0-60F7-4C32-8870-93CB451088B3}" dt="2022-06-21T07:48:39.031" v="81" actId="26606"/>
          <ac:spMkLst>
            <pc:docMk/>
            <pc:sldMk cId="3753642536" sldId="263"/>
            <ac:spMk id="40" creationId="{1AF9055A-9FD0-45AC-B6E5-2029CC5D0980}"/>
          </ac:spMkLst>
        </pc:spChg>
        <pc:spChg chg="add del">
          <ac:chgData name="eda aydın" userId="43a61169172f1c47" providerId="LiveId" clId="{4E20C6A0-60F7-4C32-8870-93CB451088B3}" dt="2022-06-21T07:48:39.031" v="81" actId="26606"/>
          <ac:spMkLst>
            <pc:docMk/>
            <pc:sldMk cId="3753642536" sldId="263"/>
            <ac:spMk id="41" creationId="{740D8E28-91B5-42B0-9D6C-B777D8AD90C2}"/>
          </ac:spMkLst>
        </pc:spChg>
        <pc:spChg chg="add del">
          <ac:chgData name="eda aydın" userId="43a61169172f1c47" providerId="LiveId" clId="{4E20C6A0-60F7-4C32-8870-93CB451088B3}" dt="2022-06-21T07:48:39.031" v="81" actId="26606"/>
          <ac:spMkLst>
            <pc:docMk/>
            <pc:sldMk cId="3753642536" sldId="263"/>
            <ac:spMk id="42" creationId="{DC85BF5E-2BD6-4E5B-8EA3-420B45BB03FA}"/>
          </ac:spMkLst>
        </pc:spChg>
        <pc:spChg chg="add del mod ord">
          <ac:chgData name="eda aydın" userId="43a61169172f1c47" providerId="LiveId" clId="{4E20C6A0-60F7-4C32-8870-93CB451088B3}" dt="2022-06-21T07:52:49.556" v="134"/>
          <ac:spMkLst>
            <pc:docMk/>
            <pc:sldMk cId="3753642536" sldId="263"/>
            <ac:spMk id="43" creationId="{DC5EA572-61F5-88C0-1888-DBBD90D34E6C}"/>
          </ac:spMkLst>
        </pc:spChg>
        <pc:spChg chg="add del">
          <ac:chgData name="eda aydın" userId="43a61169172f1c47" providerId="LiveId" clId="{4E20C6A0-60F7-4C32-8870-93CB451088B3}" dt="2022-06-21T07:49:14.598" v="85" actId="26606"/>
          <ac:spMkLst>
            <pc:docMk/>
            <pc:sldMk cId="3753642536" sldId="263"/>
            <ac:spMk id="45" creationId="{8761DDFE-071F-4200-B0AA-394476C2D2D6}"/>
          </ac:spMkLst>
        </pc:spChg>
        <pc:spChg chg="add del">
          <ac:chgData name="eda aydın" userId="43a61169172f1c47" providerId="LiveId" clId="{4E20C6A0-60F7-4C32-8870-93CB451088B3}" dt="2022-06-21T07:49:14.580" v="84" actId="26606"/>
          <ac:spMkLst>
            <pc:docMk/>
            <pc:sldMk cId="3753642536" sldId="263"/>
            <ac:spMk id="47" creationId="{42A5316D-ED2F-4F89-B4B4-8D9240B1A348}"/>
          </ac:spMkLst>
        </pc:spChg>
        <pc:spChg chg="add del">
          <ac:chgData name="eda aydın" userId="43a61169172f1c47" providerId="LiveId" clId="{4E20C6A0-60F7-4C32-8870-93CB451088B3}" dt="2022-06-21T07:47:24.660" v="45" actId="26606"/>
          <ac:spMkLst>
            <pc:docMk/>
            <pc:sldMk cId="3753642536" sldId="263"/>
            <ac:spMk id="48" creationId="{5AAE9118-0436-4488-AC4A-C14DF6A7B6B1}"/>
          </ac:spMkLst>
        </pc:spChg>
        <pc:spChg chg="add del">
          <ac:chgData name="eda aydın" userId="43a61169172f1c47" providerId="LiveId" clId="{4E20C6A0-60F7-4C32-8870-93CB451088B3}" dt="2022-06-21T07:49:47.940" v="90" actId="26606"/>
          <ac:spMkLst>
            <pc:docMk/>
            <pc:sldMk cId="3753642536" sldId="263"/>
            <ac:spMk id="49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47:24.660" v="45" actId="26606"/>
          <ac:spMkLst>
            <pc:docMk/>
            <pc:sldMk cId="3753642536" sldId="263"/>
            <ac:spMk id="50" creationId="{1B10F861-B8F1-49C7-BD58-EAB20CEE7F93}"/>
          </ac:spMkLst>
        </pc:spChg>
        <pc:spChg chg="add del">
          <ac:chgData name="eda aydın" userId="43a61169172f1c47" providerId="LiveId" clId="{4E20C6A0-60F7-4C32-8870-93CB451088B3}" dt="2022-06-21T07:49:47.940" v="90" actId="26606"/>
          <ac:spMkLst>
            <pc:docMk/>
            <pc:sldMk cId="3753642536" sldId="263"/>
            <ac:spMk id="51" creationId="{82BEABD9-E1ED-49C7-8734-5494C88EE5A7}"/>
          </ac:spMkLst>
        </pc:spChg>
        <pc:spChg chg="add del">
          <ac:chgData name="eda aydın" userId="43a61169172f1c47" providerId="LiveId" clId="{4E20C6A0-60F7-4C32-8870-93CB451088B3}" dt="2022-06-21T07:47:24.660" v="45" actId="26606"/>
          <ac:spMkLst>
            <pc:docMk/>
            <pc:sldMk cId="3753642536" sldId="263"/>
            <ac:spMk id="52" creationId="{61F6E425-22AB-4DA2-8FAC-58ADB58EF6C3}"/>
          </ac:spMkLst>
        </pc:spChg>
        <pc:spChg chg="add del">
          <ac:chgData name="eda aydın" userId="43a61169172f1c47" providerId="LiveId" clId="{4E20C6A0-60F7-4C32-8870-93CB451088B3}" dt="2022-06-21T07:47:31.213" v="47" actId="26606"/>
          <ac:spMkLst>
            <pc:docMk/>
            <pc:sldMk cId="3753642536" sldId="263"/>
            <ac:spMk id="54" creationId="{C232B152-3720-4D3B-97ED-45CE5483F16F}"/>
          </ac:spMkLst>
        </pc:spChg>
        <pc:spChg chg="add del">
          <ac:chgData name="eda aydın" userId="43a61169172f1c47" providerId="LiveId" clId="{4E20C6A0-60F7-4C32-8870-93CB451088B3}" dt="2022-06-21T07:47:31.213" v="47" actId="26606"/>
          <ac:spMkLst>
            <pc:docMk/>
            <pc:sldMk cId="3753642536" sldId="263"/>
            <ac:spMk id="55" creationId="{11BAB570-FF10-4E96-8A3F-FA9804702B89}"/>
          </ac:spMkLst>
        </pc:spChg>
        <pc:spChg chg="add del">
          <ac:chgData name="eda aydın" userId="43a61169172f1c47" providerId="LiveId" clId="{4E20C6A0-60F7-4C32-8870-93CB451088B3}" dt="2022-06-21T07:47:31.213" v="47" actId="26606"/>
          <ac:spMkLst>
            <pc:docMk/>
            <pc:sldMk cId="3753642536" sldId="263"/>
            <ac:spMk id="56" creationId="{4B9FAFB2-BEB5-4848-8018-BCAD99E2E1AA}"/>
          </ac:spMkLst>
        </pc:spChg>
        <pc:spChg chg="add del">
          <ac:chgData name="eda aydın" userId="43a61169172f1c47" providerId="LiveId" clId="{4E20C6A0-60F7-4C32-8870-93CB451088B3}" dt="2022-06-21T07:49:47.927" v="89" actId="26606"/>
          <ac:spMkLst>
            <pc:docMk/>
            <pc:sldMk cId="3753642536" sldId="263"/>
            <ac:spMk id="57" creationId="{1AF9055A-9FD0-45AC-B6E5-2029CC5D0980}"/>
          </ac:spMkLst>
        </pc:spChg>
        <pc:spChg chg="add del">
          <ac:chgData name="eda aydın" userId="43a61169172f1c47" providerId="LiveId" clId="{4E20C6A0-60F7-4C32-8870-93CB451088B3}" dt="2022-06-21T07:47:37.151" v="49" actId="26606"/>
          <ac:spMkLst>
            <pc:docMk/>
            <pc:sldMk cId="3753642536" sldId="263"/>
            <ac:spMk id="58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47:37.151" v="49" actId="26606"/>
          <ac:spMkLst>
            <pc:docMk/>
            <pc:sldMk cId="3753642536" sldId="263"/>
            <ac:spMk id="59" creationId="{82BEABD9-E1ED-49C7-8734-5494C88EE5A7}"/>
          </ac:spMkLst>
        </pc:spChg>
        <pc:spChg chg="add del">
          <ac:chgData name="eda aydın" userId="43a61169172f1c47" providerId="LiveId" clId="{4E20C6A0-60F7-4C32-8870-93CB451088B3}" dt="2022-06-21T07:49:47.927" v="89" actId="26606"/>
          <ac:spMkLst>
            <pc:docMk/>
            <pc:sldMk cId="3753642536" sldId="263"/>
            <ac:spMk id="61" creationId="{740D8E28-91B5-42B0-9D6C-B777D8AD90C2}"/>
          </ac:spMkLst>
        </pc:spChg>
        <pc:spChg chg="add del">
          <ac:chgData name="eda aydın" userId="43a61169172f1c47" providerId="LiveId" clId="{4E20C6A0-60F7-4C32-8870-93CB451088B3}" dt="2022-06-21T07:47:39.338" v="51" actId="26606"/>
          <ac:spMkLst>
            <pc:docMk/>
            <pc:sldMk cId="3753642536" sldId="263"/>
            <ac:spMk id="62" creationId="{61293230-B0F6-45B1-96D1-13D18E242995}"/>
          </ac:spMkLst>
        </pc:spChg>
        <pc:spChg chg="add del">
          <ac:chgData name="eda aydın" userId="43a61169172f1c47" providerId="LiveId" clId="{4E20C6A0-60F7-4C32-8870-93CB451088B3}" dt="2022-06-21T07:47:39.338" v="51" actId="26606"/>
          <ac:spMkLst>
            <pc:docMk/>
            <pc:sldMk cId="3753642536" sldId="263"/>
            <ac:spMk id="63" creationId="{0A1E0707-4985-454B-ACE0-4855BB55875E}"/>
          </ac:spMkLst>
        </pc:spChg>
        <pc:spChg chg="add del">
          <ac:chgData name="eda aydın" userId="43a61169172f1c47" providerId="LiveId" clId="{4E20C6A0-60F7-4C32-8870-93CB451088B3}" dt="2022-06-21T07:49:47.927" v="89" actId="26606"/>
          <ac:spMkLst>
            <pc:docMk/>
            <pc:sldMk cId="3753642536" sldId="263"/>
            <ac:spMk id="64" creationId="{DC85BF5E-2BD6-4E5B-8EA3-420B45BB03FA}"/>
          </ac:spMkLst>
        </pc:spChg>
        <pc:spChg chg="add del">
          <ac:chgData name="eda aydın" userId="43a61169172f1c47" providerId="LiveId" clId="{4E20C6A0-60F7-4C32-8870-93CB451088B3}" dt="2022-06-21T07:47:47.621" v="53" actId="26606"/>
          <ac:spMkLst>
            <pc:docMk/>
            <pc:sldMk cId="3753642536" sldId="263"/>
            <ac:spMk id="65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47:47.621" v="53" actId="26606"/>
          <ac:spMkLst>
            <pc:docMk/>
            <pc:sldMk cId="3753642536" sldId="263"/>
            <ac:spMk id="66" creationId="{82BEABD9-E1ED-49C7-8734-5494C88EE5A7}"/>
          </ac:spMkLst>
        </pc:spChg>
        <pc:spChg chg="add del">
          <ac:chgData name="eda aydın" userId="43a61169172f1c47" providerId="LiveId" clId="{4E20C6A0-60F7-4C32-8870-93CB451088B3}" dt="2022-06-21T07:51:56.084" v="125" actId="26606"/>
          <ac:spMkLst>
            <pc:docMk/>
            <pc:sldMk cId="3753642536" sldId="263"/>
            <ac:spMk id="68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48:32.343" v="78" actId="26606"/>
          <ac:spMkLst>
            <pc:docMk/>
            <pc:sldMk cId="3753642536" sldId="263"/>
            <ac:spMk id="69" creationId="{8761DDFE-071F-4200-B0AA-394476C2D2D6}"/>
          </ac:spMkLst>
        </pc:spChg>
        <pc:spChg chg="add del">
          <ac:chgData name="eda aydın" userId="43a61169172f1c47" providerId="LiveId" clId="{4E20C6A0-60F7-4C32-8870-93CB451088B3}" dt="2022-06-21T07:51:56.084" v="125" actId="26606"/>
          <ac:spMkLst>
            <pc:docMk/>
            <pc:sldMk cId="3753642536" sldId="263"/>
            <ac:spMk id="70" creationId="{82BEABD9-E1ED-49C7-8734-5494C88EE5A7}"/>
          </ac:spMkLst>
        </pc:spChg>
        <pc:spChg chg="add del">
          <ac:chgData name="eda aydın" userId="43a61169172f1c47" providerId="LiveId" clId="{4E20C6A0-60F7-4C32-8870-93CB451088B3}" dt="2022-06-21T07:54:12.047" v="145" actId="26606"/>
          <ac:spMkLst>
            <pc:docMk/>
            <pc:sldMk cId="3753642536" sldId="263"/>
            <ac:spMk id="75" creationId="{A9F529C3-C941-49FD-8C67-82F134F64BDB}"/>
          </ac:spMkLst>
        </pc:spChg>
        <pc:spChg chg="add del">
          <ac:chgData name="eda aydın" userId="43a61169172f1c47" providerId="LiveId" clId="{4E20C6A0-60F7-4C32-8870-93CB451088B3}" dt="2022-06-21T07:50:29.631" v="94" actId="26606"/>
          <ac:spMkLst>
            <pc:docMk/>
            <pc:sldMk cId="3753642536" sldId="263"/>
            <ac:spMk id="76" creationId="{2B39286B-772E-4B31-95F0-33484AFAA6E6}"/>
          </ac:spMkLst>
        </pc:spChg>
        <pc:spChg chg="add del">
          <ac:chgData name="eda aydın" userId="43a61169172f1c47" providerId="LiveId" clId="{4E20C6A0-60F7-4C32-8870-93CB451088B3}" dt="2022-06-21T07:54:12.047" v="145" actId="26606"/>
          <ac:spMkLst>
            <pc:docMk/>
            <pc:sldMk cId="3753642536" sldId="263"/>
            <ac:spMk id="77" creationId="{20586029-32A0-47E5-9AEC-AE3ABA6B94D0}"/>
          </ac:spMkLst>
        </pc:spChg>
        <pc:spChg chg="add del">
          <ac:chgData name="eda aydın" userId="43a61169172f1c47" providerId="LiveId" clId="{4E20C6A0-60F7-4C32-8870-93CB451088B3}" dt="2022-06-21T07:50:31.482" v="96" actId="26606"/>
          <ac:spMkLst>
            <pc:docMk/>
            <pc:sldMk cId="3753642536" sldId="263"/>
            <ac:spMk id="80" creationId="{4B9FAFB2-BEB5-4848-8018-BCAD99E2E1AA}"/>
          </ac:spMkLst>
        </pc:spChg>
        <pc:spChg chg="add del">
          <ac:chgData name="eda aydın" userId="43a61169172f1c47" providerId="LiveId" clId="{4E20C6A0-60F7-4C32-8870-93CB451088B3}" dt="2022-06-21T07:50:31.482" v="96" actId="26606"/>
          <ac:spMkLst>
            <pc:docMk/>
            <pc:sldMk cId="3753642536" sldId="263"/>
            <ac:spMk id="81" creationId="{C232B152-3720-4D3B-97ED-45CE5483F16F}"/>
          </ac:spMkLst>
        </pc:spChg>
        <pc:spChg chg="add del">
          <ac:chgData name="eda aydın" userId="43a61169172f1c47" providerId="LiveId" clId="{4E20C6A0-60F7-4C32-8870-93CB451088B3}" dt="2022-06-21T07:50:31.482" v="96" actId="26606"/>
          <ac:spMkLst>
            <pc:docMk/>
            <pc:sldMk cId="3753642536" sldId="263"/>
            <ac:spMk id="82" creationId="{11BAB570-FF10-4E96-8A3F-FA9804702B89}"/>
          </ac:spMkLst>
        </pc:spChg>
        <pc:spChg chg="add del">
          <ac:chgData name="eda aydın" userId="43a61169172f1c47" providerId="LiveId" clId="{4E20C6A0-60F7-4C32-8870-93CB451088B3}" dt="2022-06-21T07:56:01.823" v="147" actId="26606"/>
          <ac:spMkLst>
            <pc:docMk/>
            <pc:sldMk cId="3753642536" sldId="263"/>
            <ac:spMk id="83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50:47.859" v="98" actId="26606"/>
          <ac:spMkLst>
            <pc:docMk/>
            <pc:sldMk cId="3753642536" sldId="263"/>
            <ac:spMk id="84" creationId="{C64EAE84-A813-4501-BC71-DBD14BA0265E}"/>
          </ac:spMkLst>
        </pc:spChg>
        <pc:spChg chg="add del">
          <ac:chgData name="eda aydın" userId="43a61169172f1c47" providerId="LiveId" clId="{4E20C6A0-60F7-4C32-8870-93CB451088B3}" dt="2022-06-21T07:50:47.859" v="98" actId="26606"/>
          <ac:spMkLst>
            <pc:docMk/>
            <pc:sldMk cId="3753642536" sldId="263"/>
            <ac:spMk id="85" creationId="{327D73B4-9F5C-4A64-A179-51B9500CB8B5}"/>
          </ac:spMkLst>
        </pc:spChg>
        <pc:spChg chg="add del">
          <ac:chgData name="eda aydın" userId="43a61169172f1c47" providerId="LiveId" clId="{4E20C6A0-60F7-4C32-8870-93CB451088B3}" dt="2022-06-21T07:50:47.859" v="98" actId="26606"/>
          <ac:spMkLst>
            <pc:docMk/>
            <pc:sldMk cId="3753642536" sldId="263"/>
            <ac:spMk id="86" creationId="{E3020543-B24B-4EC4-8FFC-8DD88EEA91A8}"/>
          </ac:spMkLst>
        </pc:spChg>
        <pc:spChg chg="add del">
          <ac:chgData name="eda aydın" userId="43a61169172f1c47" providerId="LiveId" clId="{4E20C6A0-60F7-4C32-8870-93CB451088B3}" dt="2022-06-21T07:56:01.823" v="147" actId="26606"/>
          <ac:spMkLst>
            <pc:docMk/>
            <pc:sldMk cId="3753642536" sldId="263"/>
            <ac:spMk id="89" creationId="{82BEABD9-E1ED-49C7-8734-5494C88EE5A7}"/>
          </ac:spMkLst>
        </pc:spChg>
        <pc:spChg chg="add del">
          <ac:chgData name="eda aydın" userId="43a61169172f1c47" providerId="LiveId" clId="{4E20C6A0-60F7-4C32-8870-93CB451088B3}" dt="2022-06-21T07:50:47.859" v="98" actId="26606"/>
          <ac:spMkLst>
            <pc:docMk/>
            <pc:sldMk cId="3753642536" sldId="263"/>
            <ac:spMk id="90" creationId="{AB673405-BF85-493E-8558-0DCBEDB2BB49}"/>
          </ac:spMkLst>
        </pc:spChg>
        <pc:spChg chg="add del">
          <ac:chgData name="eda aydın" userId="43a61169172f1c47" providerId="LiveId" clId="{4E20C6A0-60F7-4C32-8870-93CB451088B3}" dt="2022-06-21T07:50:52.957" v="100" actId="26606"/>
          <ac:spMkLst>
            <pc:docMk/>
            <pc:sldMk cId="3753642536" sldId="263"/>
            <ac:spMk id="92" creationId="{23CBEF12-C9B8-466E-A7FE-B00B9ADF4303}"/>
          </ac:spMkLst>
        </pc:spChg>
        <pc:spChg chg="add del">
          <ac:chgData name="eda aydın" userId="43a61169172f1c47" providerId="LiveId" clId="{4E20C6A0-60F7-4C32-8870-93CB451088B3}" dt="2022-06-21T07:56:01.823" v="147" actId="26606"/>
          <ac:spMkLst>
            <pc:docMk/>
            <pc:sldMk cId="3753642536" sldId="263"/>
            <ac:spMk id="93" creationId="{60FE7BCB-49DE-4B68-2881-245F1597B49F}"/>
          </ac:spMkLst>
        </pc:spChg>
        <pc:spChg chg="add del">
          <ac:chgData name="eda aydın" userId="43a61169172f1c47" providerId="LiveId" clId="{4E20C6A0-60F7-4C32-8870-93CB451088B3}" dt="2022-06-21T07:50:54.588" v="102" actId="26606"/>
          <ac:spMkLst>
            <pc:docMk/>
            <pc:sldMk cId="3753642536" sldId="263"/>
            <ac:spMk id="94" creationId="{5AAE9118-0436-4488-AC4A-C14DF6A7B6B1}"/>
          </ac:spMkLst>
        </pc:spChg>
        <pc:spChg chg="add del">
          <ac:chgData name="eda aydın" userId="43a61169172f1c47" providerId="LiveId" clId="{4E20C6A0-60F7-4C32-8870-93CB451088B3}" dt="2022-06-21T07:50:54.588" v="102" actId="26606"/>
          <ac:spMkLst>
            <pc:docMk/>
            <pc:sldMk cId="3753642536" sldId="263"/>
            <ac:spMk id="95" creationId="{48AADC38-41AB-482C-B8C3-6B9CD91B678A}"/>
          </ac:spMkLst>
        </pc:spChg>
        <pc:spChg chg="add del">
          <ac:chgData name="eda aydın" userId="43a61169172f1c47" providerId="LiveId" clId="{4E20C6A0-60F7-4C32-8870-93CB451088B3}" dt="2022-06-21T07:50:57.123" v="104" actId="26606"/>
          <ac:spMkLst>
            <pc:docMk/>
            <pc:sldMk cId="3753642536" sldId="263"/>
            <ac:spMk id="97" creationId="{C95B82D5-A8BB-45BF-BED8-C7B206892100}"/>
          </ac:spMkLst>
        </pc:spChg>
        <pc:spChg chg="add del">
          <ac:chgData name="eda aydın" userId="43a61169172f1c47" providerId="LiveId" clId="{4E20C6A0-60F7-4C32-8870-93CB451088B3}" dt="2022-06-21T07:50:57.123" v="104" actId="26606"/>
          <ac:spMkLst>
            <pc:docMk/>
            <pc:sldMk cId="3753642536" sldId="263"/>
            <ac:spMk id="98" creationId="{296C61EC-FBF4-4216-BE67-6C864D30A01C}"/>
          </ac:spMkLst>
        </pc:spChg>
        <pc:spChg chg="add del">
          <ac:chgData name="eda aydın" userId="43a61169172f1c47" providerId="LiveId" clId="{4E20C6A0-60F7-4C32-8870-93CB451088B3}" dt="2022-06-21T07:50:57.123" v="104" actId="26606"/>
          <ac:spMkLst>
            <pc:docMk/>
            <pc:sldMk cId="3753642536" sldId="263"/>
            <ac:spMk id="99" creationId="{39D6C490-0229-4573-9696-B73E5B3A9C33}"/>
          </ac:spMkLst>
        </pc:spChg>
        <pc:spChg chg="add del">
          <ac:chgData name="eda aydın" userId="43a61169172f1c47" providerId="LiveId" clId="{4E20C6A0-60F7-4C32-8870-93CB451088B3}" dt="2022-06-21T07:50:59.712" v="106" actId="26606"/>
          <ac:spMkLst>
            <pc:docMk/>
            <pc:sldMk cId="3753642536" sldId="263"/>
            <ac:spMk id="101" creationId="{84DF55BE-B4AB-4BA1-BDE1-E9F7FB3F110A}"/>
          </ac:spMkLst>
        </pc:spChg>
        <pc:spChg chg="add del">
          <ac:chgData name="eda aydın" userId="43a61169172f1c47" providerId="LiveId" clId="{4E20C6A0-60F7-4C32-8870-93CB451088B3}" dt="2022-06-21T07:51:06.613" v="108" actId="26606"/>
          <ac:spMkLst>
            <pc:docMk/>
            <pc:sldMk cId="3753642536" sldId="263"/>
            <ac:spMk id="103" creationId="{D462EE7E-14DF-497D-AE08-F6623DB88E99}"/>
          </ac:spMkLst>
        </pc:spChg>
        <pc:spChg chg="add del">
          <ac:chgData name="eda aydın" userId="43a61169172f1c47" providerId="LiveId" clId="{4E20C6A0-60F7-4C32-8870-93CB451088B3}" dt="2022-06-21T07:51:06.613" v="108" actId="26606"/>
          <ac:spMkLst>
            <pc:docMk/>
            <pc:sldMk cId="3753642536" sldId="263"/>
            <ac:spMk id="104" creationId="{E91A02E6-21B6-4047-829E-3C04D6955492}"/>
          </ac:spMkLst>
        </pc:spChg>
        <pc:spChg chg="add del">
          <ac:chgData name="eda aydın" userId="43a61169172f1c47" providerId="LiveId" clId="{4E20C6A0-60F7-4C32-8870-93CB451088B3}" dt="2022-06-21T07:51:12.514" v="110" actId="26606"/>
          <ac:spMkLst>
            <pc:docMk/>
            <pc:sldMk cId="3753642536" sldId="263"/>
            <ac:spMk id="106" creationId="{21516CB1-E8C8-4751-B6A6-46B2D1E72A61}"/>
          </ac:spMkLst>
        </pc:spChg>
        <pc:spChg chg="add del">
          <ac:chgData name="eda aydın" userId="43a61169172f1c47" providerId="LiveId" clId="{4E20C6A0-60F7-4C32-8870-93CB451088B3}" dt="2022-06-21T07:51:12.514" v="110" actId="26606"/>
          <ac:spMkLst>
            <pc:docMk/>
            <pc:sldMk cId="3753642536" sldId="263"/>
            <ac:spMk id="107" creationId="{90C0C0D1-E79A-41FF-8322-256F6DD1499B}"/>
          </ac:spMkLst>
        </pc:spChg>
        <pc:spChg chg="add del">
          <ac:chgData name="eda aydın" userId="43a61169172f1c47" providerId="LiveId" clId="{4E20C6A0-60F7-4C32-8870-93CB451088B3}" dt="2022-06-21T07:51:12.514" v="110" actId="26606"/>
          <ac:spMkLst>
            <pc:docMk/>
            <pc:sldMk cId="3753642536" sldId="263"/>
            <ac:spMk id="108" creationId="{395FA420-5595-49D1-9D5F-79EC43B55574}"/>
          </ac:spMkLst>
        </pc:spChg>
        <pc:spChg chg="add del">
          <ac:chgData name="eda aydın" userId="43a61169172f1c47" providerId="LiveId" clId="{4E20C6A0-60F7-4C32-8870-93CB451088B3}" dt="2022-06-21T07:51:15.932" v="112" actId="26606"/>
          <ac:spMkLst>
            <pc:docMk/>
            <pc:sldMk cId="3753642536" sldId="263"/>
            <ac:spMk id="110" creationId="{69D47016-023F-44BD-981C-50E7A10A6609}"/>
          </ac:spMkLst>
        </pc:spChg>
        <pc:spChg chg="add del">
          <ac:chgData name="eda aydın" userId="43a61169172f1c47" providerId="LiveId" clId="{4E20C6A0-60F7-4C32-8870-93CB451088B3}" dt="2022-06-21T07:51:15.932" v="112" actId="26606"/>
          <ac:spMkLst>
            <pc:docMk/>
            <pc:sldMk cId="3753642536" sldId="263"/>
            <ac:spMk id="111" creationId="{6D8B37B0-0682-433E-BC8D-498C04ABD9A7}"/>
          </ac:spMkLst>
        </pc:spChg>
        <pc:spChg chg="add del">
          <ac:chgData name="eda aydın" userId="43a61169172f1c47" providerId="LiveId" clId="{4E20C6A0-60F7-4C32-8870-93CB451088B3}" dt="2022-06-21T07:51:30.483" v="114" actId="26606"/>
          <ac:spMkLst>
            <pc:docMk/>
            <pc:sldMk cId="3753642536" sldId="263"/>
            <ac:spMk id="113" creationId="{4038CB10-1F5C-4D54-9DF7-12586DE5B007}"/>
          </ac:spMkLst>
        </pc:spChg>
        <pc:spChg chg="add del">
          <ac:chgData name="eda aydın" userId="43a61169172f1c47" providerId="LiveId" clId="{4E20C6A0-60F7-4C32-8870-93CB451088B3}" dt="2022-06-21T07:51:30.483" v="114" actId="26606"/>
          <ac:spMkLst>
            <pc:docMk/>
            <pc:sldMk cId="3753642536" sldId="263"/>
            <ac:spMk id="114" creationId="{73ED6512-6858-4552-B699-9A97FE9A4EA2}"/>
          </ac:spMkLst>
        </pc:spChg>
        <pc:spChg chg="add del">
          <ac:chgData name="eda aydın" userId="43a61169172f1c47" providerId="LiveId" clId="{4E20C6A0-60F7-4C32-8870-93CB451088B3}" dt="2022-06-21T07:51:32.390" v="116" actId="26606"/>
          <ac:spMkLst>
            <pc:docMk/>
            <pc:sldMk cId="3753642536" sldId="263"/>
            <ac:spMk id="116" creationId="{8ABFE404-8D65-4573-A3EF-6DF477936BA3}"/>
          </ac:spMkLst>
        </pc:spChg>
        <pc:spChg chg="add del">
          <ac:chgData name="eda aydın" userId="43a61169172f1c47" providerId="LiveId" clId="{4E20C6A0-60F7-4C32-8870-93CB451088B3}" dt="2022-06-21T07:51:33.655" v="118" actId="26606"/>
          <ac:spMkLst>
            <pc:docMk/>
            <pc:sldMk cId="3753642536" sldId="263"/>
            <ac:spMk id="119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51:33.655" v="118" actId="26606"/>
          <ac:spMkLst>
            <pc:docMk/>
            <pc:sldMk cId="3753642536" sldId="263"/>
            <ac:spMk id="120" creationId="{1F7493F1-D69A-422C-A2FF-0FFF7AE0E39F}"/>
          </ac:spMkLst>
        </pc:spChg>
        <pc:spChg chg="add del">
          <ac:chgData name="eda aydın" userId="43a61169172f1c47" providerId="LiveId" clId="{4E20C6A0-60F7-4C32-8870-93CB451088B3}" dt="2022-06-21T07:51:38.338" v="120" actId="26606"/>
          <ac:spMkLst>
            <pc:docMk/>
            <pc:sldMk cId="3753642536" sldId="263"/>
            <ac:spMk id="123" creationId="{8ABFE404-8D65-4573-A3EF-6DF477936BA3}"/>
          </ac:spMkLst>
        </pc:spChg>
        <pc:spChg chg="add del">
          <ac:chgData name="eda aydın" userId="43a61169172f1c47" providerId="LiveId" clId="{4E20C6A0-60F7-4C32-8870-93CB451088B3}" dt="2022-06-21T07:51:42.336" v="122" actId="26606"/>
          <ac:spMkLst>
            <pc:docMk/>
            <pc:sldMk cId="3753642536" sldId="263"/>
            <ac:spMk id="126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51:42.336" v="122" actId="26606"/>
          <ac:spMkLst>
            <pc:docMk/>
            <pc:sldMk cId="3753642536" sldId="263"/>
            <ac:spMk id="127" creationId="{1F7493F1-D69A-422C-A2FF-0FFF7AE0E39F}"/>
          </ac:spMkLst>
        </pc:spChg>
        <pc:spChg chg="add del">
          <ac:chgData name="eda aydın" userId="43a61169172f1c47" providerId="LiveId" clId="{4E20C6A0-60F7-4C32-8870-93CB451088B3}" dt="2022-06-21T07:51:56.072" v="124" actId="26606"/>
          <ac:spMkLst>
            <pc:docMk/>
            <pc:sldMk cId="3753642536" sldId="263"/>
            <ac:spMk id="130" creationId="{69D47016-023F-44BD-981C-50E7A10A6609}"/>
          </ac:spMkLst>
        </pc:spChg>
        <pc:spChg chg="add del">
          <ac:chgData name="eda aydın" userId="43a61169172f1c47" providerId="LiveId" clId="{4E20C6A0-60F7-4C32-8870-93CB451088B3}" dt="2022-06-21T07:51:56.072" v="124" actId="26606"/>
          <ac:spMkLst>
            <pc:docMk/>
            <pc:sldMk cId="3753642536" sldId="263"/>
            <ac:spMk id="131" creationId="{6D8B37B0-0682-433E-BC8D-498C04ABD9A7}"/>
          </ac:spMkLst>
        </pc:spChg>
        <pc:spChg chg="add del">
          <ac:chgData name="eda aydın" userId="43a61169172f1c47" providerId="LiveId" clId="{4E20C6A0-60F7-4C32-8870-93CB451088B3}" dt="2022-06-21T07:52:17.933" v="129" actId="26606"/>
          <ac:spMkLst>
            <pc:docMk/>
            <pc:sldMk cId="3753642536" sldId="263"/>
            <ac:spMk id="133" creationId="{2032B1E8-BC40-4380-97A6-14C0320AE1C0}"/>
          </ac:spMkLst>
        </pc:spChg>
        <pc:spChg chg="add del">
          <ac:chgData name="eda aydın" userId="43a61169172f1c47" providerId="LiveId" clId="{4E20C6A0-60F7-4C32-8870-93CB451088B3}" dt="2022-06-21T07:52:17.933" v="129" actId="26606"/>
          <ac:spMkLst>
            <pc:docMk/>
            <pc:sldMk cId="3753642536" sldId="263"/>
            <ac:spMk id="134" creationId="{82BEABD9-E1ED-49C7-8734-5494C88EE5A7}"/>
          </ac:spMkLst>
        </pc:spChg>
        <pc:spChg chg="add del">
          <ac:chgData name="eda aydın" userId="43a61169172f1c47" providerId="LiveId" clId="{4E20C6A0-60F7-4C32-8870-93CB451088B3}" dt="2022-06-21T07:52:17.917" v="128" actId="26606"/>
          <ac:spMkLst>
            <pc:docMk/>
            <pc:sldMk cId="3753642536" sldId="263"/>
            <ac:spMk id="140" creationId="{1AF9055A-9FD0-45AC-B6E5-2029CC5D0980}"/>
          </ac:spMkLst>
        </pc:spChg>
        <pc:spChg chg="add del">
          <ac:chgData name="eda aydın" userId="43a61169172f1c47" providerId="LiveId" clId="{4E20C6A0-60F7-4C32-8870-93CB451088B3}" dt="2022-06-21T07:52:17.917" v="128" actId="26606"/>
          <ac:spMkLst>
            <pc:docMk/>
            <pc:sldMk cId="3753642536" sldId="263"/>
            <ac:spMk id="142" creationId="{740D8E28-91B5-42B0-9D6C-B777D8AD90C2}"/>
          </ac:spMkLst>
        </pc:spChg>
        <pc:spChg chg="add del">
          <ac:chgData name="eda aydın" userId="43a61169172f1c47" providerId="LiveId" clId="{4E20C6A0-60F7-4C32-8870-93CB451088B3}" dt="2022-06-21T07:52:17.917" v="128" actId="26606"/>
          <ac:spMkLst>
            <pc:docMk/>
            <pc:sldMk cId="3753642536" sldId="263"/>
            <ac:spMk id="144" creationId="{DC85BF5E-2BD6-4E5B-8EA3-420B45BB03FA}"/>
          </ac:spMkLst>
        </pc:spChg>
        <pc:spChg chg="add del">
          <ac:chgData name="eda aydın" userId="43a61169172f1c47" providerId="LiveId" clId="{4E20C6A0-60F7-4C32-8870-93CB451088B3}" dt="2022-06-21T07:52:49.556" v="134"/>
          <ac:spMkLst>
            <pc:docMk/>
            <pc:sldMk cId="3753642536" sldId="263"/>
            <ac:spMk id="146" creationId="{D462EE7E-14DF-497D-AE08-F6623DB88E99}"/>
          </ac:spMkLst>
        </pc:spChg>
        <pc:spChg chg="add del">
          <ac:chgData name="eda aydın" userId="43a61169172f1c47" providerId="LiveId" clId="{4E20C6A0-60F7-4C32-8870-93CB451088B3}" dt="2022-06-21T07:52:49.556" v="134"/>
          <ac:spMkLst>
            <pc:docMk/>
            <pc:sldMk cId="3753642536" sldId="263"/>
            <ac:spMk id="147" creationId="{E91A02E6-21B6-4047-829E-3C04D6955492}"/>
          </ac:spMkLst>
        </pc:spChg>
        <pc:grpChg chg="add del">
          <ac:chgData name="eda aydın" userId="43a61169172f1c47" providerId="LiveId" clId="{4E20C6A0-60F7-4C32-8870-93CB451088B3}" dt="2022-06-21T07:46:10.689" v="27" actId="26606"/>
          <ac:grpSpMkLst>
            <pc:docMk/>
            <pc:sldMk cId="3753642536" sldId="263"/>
            <ac:grpSpMk id="10" creationId="{B63C2D82-D4FA-4A37-BB01-1E7B21E4FF20}"/>
          </ac:grpSpMkLst>
        </pc:grpChg>
        <pc:grpChg chg="add del">
          <ac:chgData name="eda aydın" userId="43a61169172f1c47" providerId="LiveId" clId="{4E20C6A0-60F7-4C32-8870-93CB451088B3}" dt="2022-06-21T07:50:47.859" v="98" actId="26606"/>
          <ac:grpSpMkLst>
            <pc:docMk/>
            <pc:sldMk cId="3753642536" sldId="263"/>
            <ac:grpSpMk id="87" creationId="{05BBA018-FA75-43BF-99E6-1F5245727D29}"/>
          </ac:grpSpMkLst>
        </pc:grpChg>
        <pc:picChg chg="add del mod ord">
          <ac:chgData name="eda aydın" userId="43a61169172f1c47" providerId="LiveId" clId="{4E20C6A0-60F7-4C32-8870-93CB451088B3}" dt="2022-06-21T07:52:43.452" v="132" actId="478"/>
          <ac:picMkLst>
            <pc:docMk/>
            <pc:sldMk cId="3753642536" sldId="263"/>
            <ac:picMk id="5" creationId="{3D445702-64A3-6D6D-6F1F-78EE53A23C05}"/>
          </ac:picMkLst>
        </pc:picChg>
        <pc:picChg chg="add del mod">
          <ac:chgData name="eda aydın" userId="43a61169172f1c47" providerId="LiveId" clId="{4E20C6A0-60F7-4C32-8870-93CB451088B3}" dt="2022-06-21T07:46:27.588" v="32" actId="22"/>
          <ac:picMkLst>
            <pc:docMk/>
            <pc:sldMk cId="3753642536" sldId="263"/>
            <ac:picMk id="7" creationId="{0898471F-4CA9-73B2-5021-D88589AB4707}"/>
          </ac:picMkLst>
        </pc:picChg>
        <pc:picChg chg="add del mod ord">
          <ac:chgData name="eda aydın" userId="43a61169172f1c47" providerId="LiveId" clId="{4E20C6A0-60F7-4C32-8870-93CB451088B3}" dt="2022-06-21T07:52:41.171" v="131" actId="478"/>
          <ac:picMkLst>
            <pc:docMk/>
            <pc:sldMk cId="3753642536" sldId="263"/>
            <ac:picMk id="13" creationId="{BC8894FC-3CB2-4FE6-F8ED-A3248C774F51}"/>
          </ac:picMkLst>
        </pc:picChg>
        <pc:picChg chg="add mod ord">
          <ac:chgData name="eda aydın" userId="43a61169172f1c47" providerId="LiveId" clId="{4E20C6A0-60F7-4C32-8870-93CB451088B3}" dt="2022-06-21T20:13:44.161" v="450" actId="1076"/>
          <ac:picMkLst>
            <pc:docMk/>
            <pc:sldMk cId="3753642536" sldId="263"/>
            <ac:picMk id="46" creationId="{6B993A20-75CA-4A68-558E-0EAAC3499CC3}"/>
          </ac:picMkLst>
        </pc:picChg>
        <pc:picChg chg="add del mod">
          <ac:chgData name="eda aydın" userId="43a61169172f1c47" providerId="LiveId" clId="{4E20C6A0-60F7-4C32-8870-93CB451088B3}" dt="2022-06-21T20:13:51.402" v="453" actId="1076"/>
          <ac:picMkLst>
            <pc:docMk/>
            <pc:sldMk cId="3753642536" sldId="263"/>
            <ac:picMk id="73" creationId="{C5B0B6A3-DACE-8674-A1AB-2231FE6846E9}"/>
          </ac:picMkLst>
        </pc:picChg>
        <pc:cxnChg chg="add del">
          <ac:chgData name="eda aydın" userId="43a61169172f1c47" providerId="LiveId" clId="{4E20C6A0-60F7-4C32-8870-93CB451088B3}" dt="2022-06-21T07:46:02.561" v="23" actId="26606"/>
          <ac:cxnSpMkLst>
            <pc:docMk/>
            <pc:sldMk cId="3753642536" sldId="263"/>
            <ac:cxnSpMk id="16" creationId="{8C730EAB-A532-4295-A302-FB4B90DB9F5E}"/>
          </ac:cxnSpMkLst>
        </pc:cxnChg>
        <pc:cxnChg chg="add del">
          <ac:chgData name="eda aydın" userId="43a61169172f1c47" providerId="LiveId" clId="{4E20C6A0-60F7-4C32-8870-93CB451088B3}" dt="2022-06-21T07:46:48.053" v="38" actId="26606"/>
          <ac:cxnSpMkLst>
            <pc:docMk/>
            <pc:sldMk cId="3753642536" sldId="263"/>
            <ac:cxnSpMk id="32" creationId="{8C730EAB-A532-4295-A302-FB4B90DB9F5E}"/>
          </ac:cxnSpMkLst>
        </pc:cxnChg>
        <pc:cxnChg chg="add del">
          <ac:chgData name="eda aydın" userId="43a61169172f1c47" providerId="LiveId" clId="{4E20C6A0-60F7-4C32-8870-93CB451088B3}" dt="2022-06-21T07:49:47.940" v="90" actId="26606"/>
          <ac:cxnSpMkLst>
            <pc:docMk/>
            <pc:sldMk cId="3753642536" sldId="263"/>
            <ac:cxnSpMk id="53" creationId="{17341211-05E5-4FDD-98B1-F551CD0EAE1C}"/>
          </ac:cxnSpMkLst>
        </pc:cxnChg>
        <pc:cxnChg chg="add del">
          <ac:chgData name="eda aydın" userId="43a61169172f1c47" providerId="LiveId" clId="{4E20C6A0-60F7-4C32-8870-93CB451088B3}" dt="2022-06-21T07:47:37.151" v="49" actId="26606"/>
          <ac:cxnSpMkLst>
            <pc:docMk/>
            <pc:sldMk cId="3753642536" sldId="263"/>
            <ac:cxnSpMk id="60" creationId="{17341211-05E5-4FDD-98B1-F551CD0EAE1C}"/>
          </ac:cxnSpMkLst>
        </pc:cxnChg>
        <pc:cxnChg chg="add del">
          <ac:chgData name="eda aydın" userId="43a61169172f1c47" providerId="LiveId" clId="{4E20C6A0-60F7-4C32-8870-93CB451088B3}" dt="2022-06-21T07:47:47.621" v="53" actId="26606"/>
          <ac:cxnSpMkLst>
            <pc:docMk/>
            <pc:sldMk cId="3753642536" sldId="263"/>
            <ac:cxnSpMk id="67" creationId="{17341211-05E5-4FDD-98B1-F551CD0EAE1C}"/>
          </ac:cxnSpMkLst>
        </pc:cxnChg>
        <pc:cxnChg chg="add del">
          <ac:chgData name="eda aydın" userId="43a61169172f1c47" providerId="LiveId" clId="{4E20C6A0-60F7-4C32-8870-93CB451088B3}" dt="2022-06-21T07:51:56.084" v="125" actId="26606"/>
          <ac:cxnSpMkLst>
            <pc:docMk/>
            <pc:sldMk cId="3753642536" sldId="263"/>
            <ac:cxnSpMk id="71" creationId="{17341211-05E5-4FDD-98B1-F551CD0EAE1C}"/>
          </ac:cxnSpMkLst>
        </pc:cxnChg>
        <pc:cxnChg chg="add del">
          <ac:chgData name="eda aydın" userId="43a61169172f1c47" providerId="LiveId" clId="{4E20C6A0-60F7-4C32-8870-93CB451088B3}" dt="2022-06-21T07:50:29.631" v="94" actId="26606"/>
          <ac:cxnSpMkLst>
            <pc:docMk/>
            <pc:sldMk cId="3753642536" sldId="263"/>
            <ac:cxnSpMk id="78" creationId="{73FA79A8-0B2C-4219-95C7-D68CB577908D}"/>
          </ac:cxnSpMkLst>
        </pc:cxnChg>
        <pc:cxnChg chg="add del">
          <ac:chgData name="eda aydın" userId="43a61169172f1c47" providerId="LiveId" clId="{4E20C6A0-60F7-4C32-8870-93CB451088B3}" dt="2022-06-21T07:54:12.047" v="145" actId="26606"/>
          <ac:cxnSpMkLst>
            <pc:docMk/>
            <pc:sldMk cId="3753642536" sldId="263"/>
            <ac:cxnSpMk id="79" creationId="{8C730EAB-A532-4295-A302-FB4B90DB9F5E}"/>
          </ac:cxnSpMkLst>
        </pc:cxnChg>
        <pc:cxnChg chg="add del">
          <ac:chgData name="eda aydın" userId="43a61169172f1c47" providerId="LiveId" clId="{4E20C6A0-60F7-4C32-8870-93CB451088B3}" dt="2022-06-21T07:50:47.859" v="98" actId="26606"/>
          <ac:cxnSpMkLst>
            <pc:docMk/>
            <pc:sldMk cId="3753642536" sldId="263"/>
            <ac:cxnSpMk id="88" creationId="{C49DA8F6-BCC1-4447-B54C-57856834B94B}"/>
          </ac:cxnSpMkLst>
        </pc:cxnChg>
        <pc:cxnChg chg="add del">
          <ac:chgData name="eda aydın" userId="43a61169172f1c47" providerId="LiveId" clId="{4E20C6A0-60F7-4C32-8870-93CB451088B3}" dt="2022-06-21T07:56:01.823" v="147" actId="26606"/>
          <ac:cxnSpMkLst>
            <pc:docMk/>
            <pc:sldMk cId="3753642536" sldId="263"/>
            <ac:cxnSpMk id="91" creationId="{17341211-05E5-4FDD-98B1-F551CD0EAE1C}"/>
          </ac:cxnSpMkLst>
        </pc:cxnChg>
        <pc:cxnChg chg="add del">
          <ac:chgData name="eda aydın" userId="43a61169172f1c47" providerId="LiveId" clId="{4E20C6A0-60F7-4C32-8870-93CB451088B3}" dt="2022-06-21T07:51:32.390" v="116" actId="26606"/>
          <ac:cxnSpMkLst>
            <pc:docMk/>
            <pc:sldMk cId="3753642536" sldId="263"/>
            <ac:cxnSpMk id="117" creationId="{AF5191F1-A1C8-4AEE-8007-DF304E42B15E}"/>
          </ac:cxnSpMkLst>
        </pc:cxnChg>
        <pc:cxnChg chg="add del">
          <ac:chgData name="eda aydın" userId="43a61169172f1c47" providerId="LiveId" clId="{4E20C6A0-60F7-4C32-8870-93CB451088B3}" dt="2022-06-21T07:51:33.655" v="118" actId="26606"/>
          <ac:cxnSpMkLst>
            <pc:docMk/>
            <pc:sldMk cId="3753642536" sldId="263"/>
            <ac:cxnSpMk id="121" creationId="{17341211-05E5-4FDD-98B1-F551CD0EAE1C}"/>
          </ac:cxnSpMkLst>
        </pc:cxnChg>
        <pc:cxnChg chg="add del">
          <ac:chgData name="eda aydın" userId="43a61169172f1c47" providerId="LiveId" clId="{4E20C6A0-60F7-4C32-8870-93CB451088B3}" dt="2022-06-21T07:51:38.338" v="120" actId="26606"/>
          <ac:cxnSpMkLst>
            <pc:docMk/>
            <pc:sldMk cId="3753642536" sldId="263"/>
            <ac:cxnSpMk id="124" creationId="{AF5191F1-A1C8-4AEE-8007-DF304E42B15E}"/>
          </ac:cxnSpMkLst>
        </pc:cxnChg>
        <pc:cxnChg chg="add del">
          <ac:chgData name="eda aydın" userId="43a61169172f1c47" providerId="LiveId" clId="{4E20C6A0-60F7-4C32-8870-93CB451088B3}" dt="2022-06-21T07:51:42.336" v="122" actId="26606"/>
          <ac:cxnSpMkLst>
            <pc:docMk/>
            <pc:sldMk cId="3753642536" sldId="263"/>
            <ac:cxnSpMk id="128" creationId="{17341211-05E5-4FDD-98B1-F551CD0EAE1C}"/>
          </ac:cxnSpMkLst>
        </pc:cxnChg>
        <pc:cxnChg chg="add del">
          <ac:chgData name="eda aydın" userId="43a61169172f1c47" providerId="LiveId" clId="{4E20C6A0-60F7-4C32-8870-93CB451088B3}" dt="2022-06-21T07:52:17.933" v="129" actId="26606"/>
          <ac:cxnSpMkLst>
            <pc:docMk/>
            <pc:sldMk cId="3753642536" sldId="263"/>
            <ac:cxnSpMk id="135" creationId="{17341211-05E5-4FDD-98B1-F551CD0EAE1C}"/>
          </ac:cxnSpMkLst>
        </pc:cxnChg>
      </pc:sldChg>
      <pc:sldChg chg="addSp delSp modSp new add del mod setBg">
        <pc:chgData name="eda aydın" userId="43a61169172f1c47" providerId="LiveId" clId="{4E20C6A0-60F7-4C32-8870-93CB451088B3}" dt="2022-06-21T20:37:26.502" v="475" actId="478"/>
        <pc:sldMkLst>
          <pc:docMk/>
          <pc:sldMk cId="2308504518" sldId="264"/>
        </pc:sldMkLst>
        <pc:spChg chg="add mod">
          <ac:chgData name="eda aydın" userId="43a61169172f1c47" providerId="LiveId" clId="{4E20C6A0-60F7-4C32-8870-93CB451088B3}" dt="2022-06-21T13:24:51.849" v="440" actId="20577"/>
          <ac:spMkLst>
            <pc:docMk/>
            <pc:sldMk cId="2308504518" sldId="264"/>
            <ac:spMk id="4" creationId="{90638EC9-86BC-9F46-0307-1C88A4586EF2}"/>
          </ac:spMkLst>
        </pc:spChg>
        <pc:spChg chg="add del">
          <ac:chgData name="eda aydın" userId="43a61169172f1c47" providerId="LiveId" clId="{4E20C6A0-60F7-4C32-8870-93CB451088B3}" dt="2022-06-21T13:23:45.937" v="430" actId="26606"/>
          <ac:spMkLst>
            <pc:docMk/>
            <pc:sldMk cId="2308504518" sldId="264"/>
            <ac:spMk id="9" creationId="{577D1452-F0B7-431E-9A24-D3F7103D8510}"/>
          </ac:spMkLst>
        </pc:spChg>
        <pc:spChg chg="add del">
          <ac:chgData name="eda aydın" userId="43a61169172f1c47" providerId="LiveId" clId="{4E20C6A0-60F7-4C32-8870-93CB451088B3}" dt="2022-06-21T13:23:45.937" v="430" actId="26606"/>
          <ac:spMkLst>
            <pc:docMk/>
            <pc:sldMk cId="2308504518" sldId="264"/>
            <ac:spMk id="11" creationId="{A660F4F9-5DF5-4F15-BE6A-CD8648BB1148}"/>
          </ac:spMkLst>
        </pc:spChg>
        <pc:spChg chg="add del">
          <ac:chgData name="eda aydın" userId="43a61169172f1c47" providerId="LiveId" clId="{4E20C6A0-60F7-4C32-8870-93CB451088B3}" dt="2022-06-21T13:23:48.183" v="432" actId="26606"/>
          <ac:spMkLst>
            <pc:docMk/>
            <pc:sldMk cId="2308504518" sldId="264"/>
            <ac:spMk id="13" creationId="{04812C46-200A-4DEB-A05E-3ED6C68C2387}"/>
          </ac:spMkLst>
        </pc:spChg>
        <pc:spChg chg="add del">
          <ac:chgData name="eda aydın" userId="43a61169172f1c47" providerId="LiveId" clId="{4E20C6A0-60F7-4C32-8870-93CB451088B3}" dt="2022-06-21T13:23:48.183" v="432" actId="26606"/>
          <ac:spMkLst>
            <pc:docMk/>
            <pc:sldMk cId="2308504518" sldId="264"/>
            <ac:spMk id="14" creationId="{D1EA859B-E555-4109-94F3-6700E046E008}"/>
          </ac:spMkLst>
        </pc:spChg>
        <pc:spChg chg="add">
          <ac:chgData name="eda aydın" userId="43a61169172f1c47" providerId="LiveId" clId="{4E20C6A0-60F7-4C32-8870-93CB451088B3}" dt="2022-06-21T13:23:48.223" v="433" actId="26606"/>
          <ac:spMkLst>
            <pc:docMk/>
            <pc:sldMk cId="2308504518" sldId="264"/>
            <ac:spMk id="16" creationId="{577D1452-F0B7-431E-9A24-D3F7103D8510}"/>
          </ac:spMkLst>
        </pc:spChg>
        <pc:spChg chg="add">
          <ac:chgData name="eda aydın" userId="43a61169172f1c47" providerId="LiveId" clId="{4E20C6A0-60F7-4C32-8870-93CB451088B3}" dt="2022-06-21T13:23:48.223" v="433" actId="26606"/>
          <ac:spMkLst>
            <pc:docMk/>
            <pc:sldMk cId="2308504518" sldId="264"/>
            <ac:spMk id="17" creationId="{A660F4F9-5DF5-4F15-BE6A-CD8648BB1148}"/>
          </ac:spMkLst>
        </pc:spChg>
        <pc:picChg chg="add del mod">
          <ac:chgData name="eda aydın" userId="43a61169172f1c47" providerId="LiveId" clId="{4E20C6A0-60F7-4C32-8870-93CB451088B3}" dt="2022-06-21T20:37:26.502" v="475" actId="478"/>
          <ac:picMkLst>
            <pc:docMk/>
            <pc:sldMk cId="2308504518" sldId="264"/>
            <ac:picMk id="3" creationId="{4F0DA5CB-2DF3-AAC8-FF4A-843D70C177A3}"/>
          </ac:picMkLst>
        </pc:picChg>
      </pc:sldChg>
      <pc:sldChg chg="addSp delSp modSp new mod setBg">
        <pc:chgData name="eda aydın" userId="43a61169172f1c47" providerId="LiveId" clId="{4E20C6A0-60F7-4C32-8870-93CB451088B3}" dt="2022-06-23T08:42:49.792" v="1622" actId="20577"/>
        <pc:sldMkLst>
          <pc:docMk/>
          <pc:sldMk cId="785172010" sldId="265"/>
        </pc:sldMkLst>
        <pc:spChg chg="del">
          <ac:chgData name="eda aydın" userId="43a61169172f1c47" providerId="LiveId" clId="{4E20C6A0-60F7-4C32-8870-93CB451088B3}" dt="2022-06-23T08:29:32.434" v="1097" actId="21"/>
          <ac:spMkLst>
            <pc:docMk/>
            <pc:sldMk cId="785172010" sldId="265"/>
            <ac:spMk id="2" creationId="{84149D9A-BFEC-4036-7A2C-819FD2CB3AF3}"/>
          </ac:spMkLst>
        </pc:spChg>
        <pc:spChg chg="mod ord">
          <ac:chgData name="eda aydın" userId="43a61169172f1c47" providerId="LiveId" clId="{4E20C6A0-60F7-4C32-8870-93CB451088B3}" dt="2022-06-23T08:42:49.792" v="1622" actId="20577"/>
          <ac:spMkLst>
            <pc:docMk/>
            <pc:sldMk cId="785172010" sldId="265"/>
            <ac:spMk id="3" creationId="{D7F4F75D-4E42-760F-15E1-F98279F43D6A}"/>
          </ac:spMkLst>
        </pc:spChg>
        <pc:spChg chg="add del">
          <ac:chgData name="eda aydın" userId="43a61169172f1c47" providerId="LiveId" clId="{4E20C6A0-60F7-4C32-8870-93CB451088B3}" dt="2022-06-23T08:35:35.048" v="1263" actId="26606"/>
          <ac:spMkLst>
            <pc:docMk/>
            <pc:sldMk cId="785172010" sldId="265"/>
            <ac:spMk id="12" creationId="{21AC6A30-4F22-4C0F-B278-19C5B8A80C55}"/>
          </ac:spMkLst>
        </pc:spChg>
        <pc:spChg chg="add del">
          <ac:chgData name="eda aydın" userId="43a61169172f1c47" providerId="LiveId" clId="{4E20C6A0-60F7-4C32-8870-93CB451088B3}" dt="2022-06-23T08:35:35.048" v="1263" actId="26606"/>
          <ac:spMkLst>
            <pc:docMk/>
            <pc:sldMk cId="785172010" sldId="265"/>
            <ac:spMk id="14" creationId="{BB4335AD-65B1-44E4-90AF-264024FE4BD2}"/>
          </ac:spMkLst>
        </pc:spChg>
        <pc:spChg chg="add del">
          <ac:chgData name="eda aydın" userId="43a61169172f1c47" providerId="LiveId" clId="{4E20C6A0-60F7-4C32-8870-93CB451088B3}" dt="2022-06-23T08:34:35.914" v="1240" actId="26606"/>
          <ac:spMkLst>
            <pc:docMk/>
            <pc:sldMk cId="785172010" sldId="265"/>
            <ac:spMk id="19" creationId="{9D3A9E89-033E-4C4A-8C41-416DABFFD307}"/>
          </ac:spMkLst>
        </pc:spChg>
        <pc:spChg chg="add del">
          <ac:chgData name="eda aydın" userId="43a61169172f1c47" providerId="LiveId" clId="{4E20C6A0-60F7-4C32-8870-93CB451088B3}" dt="2022-06-23T08:34:35.914" v="1240" actId="26606"/>
          <ac:spMkLst>
            <pc:docMk/>
            <pc:sldMk cId="785172010" sldId="265"/>
            <ac:spMk id="21" creationId="{86293361-111E-427D-8E5B-256944AC8395}"/>
          </ac:spMkLst>
        </pc:spChg>
        <pc:spChg chg="add del">
          <ac:chgData name="eda aydın" userId="43a61169172f1c47" providerId="LiveId" clId="{4E20C6A0-60F7-4C32-8870-93CB451088B3}" dt="2022-06-23T08:34:54.477" v="1246" actId="26606"/>
          <ac:spMkLst>
            <pc:docMk/>
            <pc:sldMk cId="785172010" sldId="265"/>
            <ac:spMk id="25" creationId="{02114E49-C077-4083-B5C1-6A6E70F4D91F}"/>
          </ac:spMkLst>
        </pc:spChg>
        <pc:spChg chg="add del">
          <ac:chgData name="eda aydın" userId="43a61169172f1c47" providerId="LiveId" clId="{4E20C6A0-60F7-4C32-8870-93CB451088B3}" dt="2022-06-23T08:34:54.477" v="1246" actId="26606"/>
          <ac:spMkLst>
            <pc:docMk/>
            <pc:sldMk cId="785172010" sldId="265"/>
            <ac:spMk id="27" creationId="{ED888B23-07FA-482A-96DF-47E31AF1A603}"/>
          </ac:spMkLst>
        </pc:spChg>
        <pc:spChg chg="add del">
          <ac:chgData name="eda aydın" userId="43a61169172f1c47" providerId="LiveId" clId="{4E20C6A0-60F7-4C32-8870-93CB451088B3}" dt="2022-06-23T08:35:04.897" v="1248" actId="26606"/>
          <ac:spMkLst>
            <pc:docMk/>
            <pc:sldMk cId="785172010" sldId="265"/>
            <ac:spMk id="29" creationId="{C8D58395-74AF-401A-AF2F-76B6FCF71DFE}"/>
          </ac:spMkLst>
        </pc:spChg>
        <pc:spChg chg="add del">
          <ac:chgData name="eda aydın" userId="43a61169172f1c47" providerId="LiveId" clId="{4E20C6A0-60F7-4C32-8870-93CB451088B3}" dt="2022-06-23T08:34:35.914" v="1240" actId="26606"/>
          <ac:spMkLst>
            <pc:docMk/>
            <pc:sldMk cId="785172010" sldId="265"/>
            <ac:spMk id="45" creationId="{78907291-9D6D-4740-81DB-441477BCA279}"/>
          </ac:spMkLst>
        </pc:spChg>
        <pc:spChg chg="add del">
          <ac:chgData name="eda aydın" userId="43a61169172f1c47" providerId="LiveId" clId="{4E20C6A0-60F7-4C32-8870-93CB451088B3}" dt="2022-06-23T08:34:49.963" v="1242" actId="26606"/>
          <ac:spMkLst>
            <pc:docMk/>
            <pc:sldMk cId="785172010" sldId="265"/>
            <ac:spMk id="47" creationId="{E36BB3C5-822B-45E1-A81E-5CC3176C61A1}"/>
          </ac:spMkLst>
        </pc:spChg>
        <pc:spChg chg="add del">
          <ac:chgData name="eda aydın" userId="43a61169172f1c47" providerId="LiveId" clId="{4E20C6A0-60F7-4C32-8870-93CB451088B3}" dt="2022-06-23T08:34:49.963" v="1242" actId="26606"/>
          <ac:spMkLst>
            <pc:docMk/>
            <pc:sldMk cId="785172010" sldId="265"/>
            <ac:spMk id="48" creationId="{FB39ECA9-4CDE-4883-98E8-287E905E9F07}"/>
          </ac:spMkLst>
        </pc:spChg>
        <pc:spChg chg="add del">
          <ac:chgData name="eda aydın" userId="43a61169172f1c47" providerId="LiveId" clId="{4E20C6A0-60F7-4C32-8870-93CB451088B3}" dt="2022-06-23T08:34:49.963" v="1242" actId="26606"/>
          <ac:spMkLst>
            <pc:docMk/>
            <pc:sldMk cId="785172010" sldId="265"/>
            <ac:spMk id="49" creationId="{A67483D0-BAEB-4927-88AD-76F5DA8468DE}"/>
          </ac:spMkLst>
        </pc:spChg>
        <pc:spChg chg="add del">
          <ac:chgData name="eda aydın" userId="43a61169172f1c47" providerId="LiveId" clId="{4E20C6A0-60F7-4C32-8870-93CB451088B3}" dt="2022-06-23T08:34:49.963" v="1242" actId="26606"/>
          <ac:spMkLst>
            <pc:docMk/>
            <pc:sldMk cId="785172010" sldId="265"/>
            <ac:spMk id="50" creationId="{0DBB7B12-4298-4CFB-B539-44A91C930328}"/>
          </ac:spMkLst>
        </pc:spChg>
        <pc:spChg chg="add del">
          <ac:chgData name="eda aydın" userId="43a61169172f1c47" providerId="LiveId" clId="{4E20C6A0-60F7-4C32-8870-93CB451088B3}" dt="2022-06-23T08:34:51.557" v="1244" actId="26606"/>
          <ac:spMkLst>
            <pc:docMk/>
            <pc:sldMk cId="785172010" sldId="265"/>
            <ac:spMk id="52" creationId="{C2394629-8F96-41DE-9771-A48E7EF3C209}"/>
          </ac:spMkLst>
        </pc:spChg>
        <pc:spChg chg="add del">
          <ac:chgData name="eda aydın" userId="43a61169172f1c47" providerId="LiveId" clId="{4E20C6A0-60F7-4C32-8870-93CB451088B3}" dt="2022-06-23T08:34:54.477" v="1246" actId="26606"/>
          <ac:spMkLst>
            <pc:docMk/>
            <pc:sldMk cId="785172010" sldId="265"/>
            <ac:spMk id="54" creationId="{5C8908E2-EE49-44D2-9428-A28D2312A8D5}"/>
          </ac:spMkLst>
        </pc:spChg>
        <pc:spChg chg="add del">
          <ac:chgData name="eda aydın" userId="43a61169172f1c47" providerId="LiveId" clId="{4E20C6A0-60F7-4C32-8870-93CB451088B3}" dt="2022-06-23T08:35:04.897" v="1248" actId="26606"/>
          <ac:spMkLst>
            <pc:docMk/>
            <pc:sldMk cId="785172010" sldId="265"/>
            <ac:spMk id="58" creationId="{873DDF9D-E27C-4E23-A1E8-CA352535F7C9}"/>
          </ac:spMkLst>
        </pc:spChg>
        <pc:spChg chg="add del">
          <ac:chgData name="eda aydın" userId="43a61169172f1c47" providerId="LiveId" clId="{4E20C6A0-60F7-4C32-8870-93CB451088B3}" dt="2022-06-23T08:35:04.897" v="1248" actId="26606"/>
          <ac:spMkLst>
            <pc:docMk/>
            <pc:sldMk cId="785172010" sldId="265"/>
            <ac:spMk id="59" creationId="{4C6B5652-C661-4C58-B937-F0F490F7FCB2}"/>
          </ac:spMkLst>
        </pc:spChg>
        <pc:spChg chg="add del">
          <ac:chgData name="eda aydın" userId="43a61169172f1c47" providerId="LiveId" clId="{4E20C6A0-60F7-4C32-8870-93CB451088B3}" dt="2022-06-23T08:35:04.897" v="1248" actId="26606"/>
          <ac:spMkLst>
            <pc:docMk/>
            <pc:sldMk cId="785172010" sldId="265"/>
            <ac:spMk id="60" creationId="{0B936867-6407-43FB-9DE6-1B0879D0CB31}"/>
          </ac:spMkLst>
        </pc:spChg>
        <pc:spChg chg="add del">
          <ac:chgData name="eda aydın" userId="43a61169172f1c47" providerId="LiveId" clId="{4E20C6A0-60F7-4C32-8870-93CB451088B3}" dt="2022-06-23T08:35:04.897" v="1248" actId="26606"/>
          <ac:spMkLst>
            <pc:docMk/>
            <pc:sldMk cId="785172010" sldId="265"/>
            <ac:spMk id="61" creationId="{ACD0B258-678B-4A8C-894F-848AF24A1922}"/>
          </ac:spMkLst>
        </pc:spChg>
        <pc:spChg chg="add del">
          <ac:chgData name="eda aydın" userId="43a61169172f1c47" providerId="LiveId" clId="{4E20C6A0-60F7-4C32-8870-93CB451088B3}" dt="2022-06-23T08:35:04.897" v="1248" actId="26606"/>
          <ac:spMkLst>
            <pc:docMk/>
            <pc:sldMk cId="785172010" sldId="265"/>
            <ac:spMk id="62" creationId="{2F003F3F-F118-41D2-AA3F-74DB0D1970BB}"/>
          </ac:spMkLst>
        </pc:spChg>
        <pc:spChg chg="add del">
          <ac:chgData name="eda aydın" userId="43a61169172f1c47" providerId="LiveId" clId="{4E20C6A0-60F7-4C32-8870-93CB451088B3}" dt="2022-06-23T08:35:07.724" v="1250" actId="26606"/>
          <ac:spMkLst>
            <pc:docMk/>
            <pc:sldMk cId="785172010" sldId="265"/>
            <ac:spMk id="64" creationId="{B712E947-0734-45F9-9C4F-41114EC3A33E}"/>
          </ac:spMkLst>
        </pc:spChg>
        <pc:spChg chg="add del">
          <ac:chgData name="eda aydın" userId="43a61169172f1c47" providerId="LiveId" clId="{4E20C6A0-60F7-4C32-8870-93CB451088B3}" dt="2022-06-23T08:35:07.724" v="1250" actId="26606"/>
          <ac:spMkLst>
            <pc:docMk/>
            <pc:sldMk cId="785172010" sldId="265"/>
            <ac:spMk id="65" creationId="{5A65989E-BBD5-44D7-AA86-7AFD5D46BBC0}"/>
          </ac:spMkLst>
        </pc:spChg>
        <pc:spChg chg="add del">
          <ac:chgData name="eda aydın" userId="43a61169172f1c47" providerId="LiveId" clId="{4E20C6A0-60F7-4C32-8870-93CB451088B3}" dt="2022-06-23T08:35:07.724" v="1250" actId="26606"/>
          <ac:spMkLst>
            <pc:docMk/>
            <pc:sldMk cId="785172010" sldId="265"/>
            <ac:spMk id="66" creationId="{231A2881-D8D7-4A7D-ACA3-E9F849F853D8}"/>
          </ac:spMkLst>
        </pc:spChg>
        <pc:spChg chg="add del">
          <ac:chgData name="eda aydın" userId="43a61169172f1c47" providerId="LiveId" clId="{4E20C6A0-60F7-4C32-8870-93CB451088B3}" dt="2022-06-23T08:35:09.598" v="1252" actId="26606"/>
          <ac:spMkLst>
            <pc:docMk/>
            <pc:sldMk cId="785172010" sldId="265"/>
            <ac:spMk id="68" creationId="{26CAED0A-2A45-4C9C-BCDD-21A8A092C5F3}"/>
          </ac:spMkLst>
        </pc:spChg>
        <pc:spChg chg="add del">
          <ac:chgData name="eda aydın" userId="43a61169172f1c47" providerId="LiveId" clId="{4E20C6A0-60F7-4C32-8870-93CB451088B3}" dt="2022-06-23T08:35:09.598" v="1252" actId="26606"/>
          <ac:spMkLst>
            <pc:docMk/>
            <pc:sldMk cId="785172010" sldId="265"/>
            <ac:spMk id="69" creationId="{3A9A4357-BD1D-4622-A4FE-766E6AB8DE84}"/>
          </ac:spMkLst>
        </pc:spChg>
        <pc:spChg chg="add del">
          <ac:chgData name="eda aydın" userId="43a61169172f1c47" providerId="LiveId" clId="{4E20C6A0-60F7-4C32-8870-93CB451088B3}" dt="2022-06-23T08:35:09.598" v="1252" actId="26606"/>
          <ac:spMkLst>
            <pc:docMk/>
            <pc:sldMk cId="785172010" sldId="265"/>
            <ac:spMk id="70" creationId="{E659831F-0D9A-4C63-9EBB-8435B85A440F}"/>
          </ac:spMkLst>
        </pc:spChg>
        <pc:spChg chg="add del">
          <ac:chgData name="eda aydın" userId="43a61169172f1c47" providerId="LiveId" clId="{4E20C6A0-60F7-4C32-8870-93CB451088B3}" dt="2022-06-23T08:35:09.598" v="1252" actId="26606"/>
          <ac:spMkLst>
            <pc:docMk/>
            <pc:sldMk cId="785172010" sldId="265"/>
            <ac:spMk id="71" creationId="{E6995CE5-F890-4ABA-82A2-26507CE8D2A3}"/>
          </ac:spMkLst>
        </pc:spChg>
        <pc:spChg chg="add del">
          <ac:chgData name="eda aydın" userId="43a61169172f1c47" providerId="LiveId" clId="{4E20C6A0-60F7-4C32-8870-93CB451088B3}" dt="2022-06-23T08:35:11.908" v="1254" actId="26606"/>
          <ac:spMkLst>
            <pc:docMk/>
            <pc:sldMk cId="785172010" sldId="265"/>
            <ac:spMk id="73" creationId="{223D82F2-8828-4C80-AF95-242810EB9ABB}"/>
          </ac:spMkLst>
        </pc:spChg>
        <pc:spChg chg="add del">
          <ac:chgData name="eda aydın" userId="43a61169172f1c47" providerId="LiveId" clId="{4E20C6A0-60F7-4C32-8870-93CB451088B3}" dt="2022-06-23T08:35:11.908" v="1254" actId="26606"/>
          <ac:spMkLst>
            <pc:docMk/>
            <pc:sldMk cId="785172010" sldId="265"/>
            <ac:spMk id="74" creationId="{7FD0D34F-65E4-4896-8016-F401017B67FD}"/>
          </ac:spMkLst>
        </pc:spChg>
        <pc:spChg chg="add del">
          <ac:chgData name="eda aydın" userId="43a61169172f1c47" providerId="LiveId" clId="{4E20C6A0-60F7-4C32-8870-93CB451088B3}" dt="2022-06-23T08:35:11.908" v="1254" actId="26606"/>
          <ac:spMkLst>
            <pc:docMk/>
            <pc:sldMk cId="785172010" sldId="265"/>
            <ac:spMk id="75" creationId="{27A25769-8A6A-4983-92E9-E41BEB530971}"/>
          </ac:spMkLst>
        </pc:spChg>
        <pc:spChg chg="add del">
          <ac:chgData name="eda aydın" userId="43a61169172f1c47" providerId="LiveId" clId="{4E20C6A0-60F7-4C32-8870-93CB451088B3}" dt="2022-06-23T08:35:11.908" v="1254" actId="26606"/>
          <ac:spMkLst>
            <pc:docMk/>
            <pc:sldMk cId="785172010" sldId="265"/>
            <ac:spMk id="76" creationId="{D6669D83-0E36-4F8C-B68A-D549AC194A99}"/>
          </ac:spMkLst>
        </pc:spChg>
        <pc:spChg chg="add del">
          <ac:chgData name="eda aydın" userId="43a61169172f1c47" providerId="LiveId" clId="{4E20C6A0-60F7-4C32-8870-93CB451088B3}" dt="2022-06-23T08:35:15.168" v="1256" actId="26606"/>
          <ac:spMkLst>
            <pc:docMk/>
            <pc:sldMk cId="785172010" sldId="265"/>
            <ac:spMk id="78" creationId="{C5278130-DFE0-457B-8698-88DF69019DDE}"/>
          </ac:spMkLst>
        </pc:spChg>
        <pc:spChg chg="add del">
          <ac:chgData name="eda aydın" userId="43a61169172f1c47" providerId="LiveId" clId="{4E20C6A0-60F7-4C32-8870-93CB451088B3}" dt="2022-06-23T08:35:15.168" v="1256" actId="26606"/>
          <ac:spMkLst>
            <pc:docMk/>
            <pc:sldMk cId="785172010" sldId="265"/>
            <ac:spMk id="79" creationId="{2F99531B-1681-4D6E-BECB-18325B33A618}"/>
          </ac:spMkLst>
        </pc:spChg>
        <pc:spChg chg="add del">
          <ac:chgData name="eda aydın" userId="43a61169172f1c47" providerId="LiveId" clId="{4E20C6A0-60F7-4C32-8870-93CB451088B3}" dt="2022-06-23T08:35:15.168" v="1256" actId="26606"/>
          <ac:spMkLst>
            <pc:docMk/>
            <pc:sldMk cId="785172010" sldId="265"/>
            <ac:spMk id="80" creationId="{624BB2CD-6033-417F-AC1C-19D1816B6E08}"/>
          </ac:spMkLst>
        </pc:spChg>
        <pc:spChg chg="add del">
          <ac:chgData name="eda aydın" userId="43a61169172f1c47" providerId="LiveId" clId="{4E20C6A0-60F7-4C32-8870-93CB451088B3}" dt="2022-06-23T08:35:15.168" v="1256" actId="26606"/>
          <ac:spMkLst>
            <pc:docMk/>
            <pc:sldMk cId="785172010" sldId="265"/>
            <ac:spMk id="81" creationId="{CE264199-3E50-4B88-85D8-BB63D0AC70F1}"/>
          </ac:spMkLst>
        </pc:spChg>
        <pc:spChg chg="add del">
          <ac:chgData name="eda aydın" userId="43a61169172f1c47" providerId="LiveId" clId="{4E20C6A0-60F7-4C32-8870-93CB451088B3}" dt="2022-06-23T08:35:15.168" v="1256" actId="26606"/>
          <ac:spMkLst>
            <pc:docMk/>
            <pc:sldMk cId="785172010" sldId="265"/>
            <ac:spMk id="82" creationId="{8B9C3EB9-F9BE-462B-A1DE-DE39CE031E2F}"/>
          </ac:spMkLst>
        </pc:spChg>
        <pc:spChg chg="add del">
          <ac:chgData name="eda aydın" userId="43a61169172f1c47" providerId="LiveId" clId="{4E20C6A0-60F7-4C32-8870-93CB451088B3}" dt="2022-06-23T08:35:18.709" v="1258" actId="26606"/>
          <ac:spMkLst>
            <pc:docMk/>
            <pc:sldMk cId="785172010" sldId="265"/>
            <ac:spMk id="85" creationId="{5AAE9118-0436-4488-AC4A-C14DF6A7B6B1}"/>
          </ac:spMkLst>
        </pc:spChg>
        <pc:spChg chg="add del">
          <ac:chgData name="eda aydın" userId="43a61169172f1c47" providerId="LiveId" clId="{4E20C6A0-60F7-4C32-8870-93CB451088B3}" dt="2022-06-23T08:35:18.709" v="1258" actId="26606"/>
          <ac:spMkLst>
            <pc:docMk/>
            <pc:sldMk cId="785172010" sldId="265"/>
            <ac:spMk id="86" creationId="{1B10F861-B8F1-49C7-BD58-EAB20CEE7F93}"/>
          </ac:spMkLst>
        </pc:spChg>
        <pc:spChg chg="add del">
          <ac:chgData name="eda aydın" userId="43a61169172f1c47" providerId="LiveId" clId="{4E20C6A0-60F7-4C32-8870-93CB451088B3}" dt="2022-06-23T08:35:18.709" v="1258" actId="26606"/>
          <ac:spMkLst>
            <pc:docMk/>
            <pc:sldMk cId="785172010" sldId="265"/>
            <ac:spMk id="87" creationId="{61F6E425-22AB-4DA2-8FAC-58ADB58EF6C3}"/>
          </ac:spMkLst>
        </pc:spChg>
        <pc:spChg chg="add del">
          <ac:chgData name="eda aydın" userId="43a61169172f1c47" providerId="LiveId" clId="{4E20C6A0-60F7-4C32-8870-93CB451088B3}" dt="2022-06-23T08:35:20.281" v="1260" actId="26606"/>
          <ac:spMkLst>
            <pc:docMk/>
            <pc:sldMk cId="785172010" sldId="265"/>
            <ac:spMk id="89" creationId="{C2394629-8F96-41DE-9771-A48E7EF3C209}"/>
          </ac:spMkLst>
        </pc:spChg>
        <pc:spChg chg="add del">
          <ac:chgData name="eda aydın" userId="43a61169172f1c47" providerId="LiveId" clId="{4E20C6A0-60F7-4C32-8870-93CB451088B3}" dt="2022-06-23T08:35:34.988" v="1262" actId="26606"/>
          <ac:spMkLst>
            <pc:docMk/>
            <pc:sldMk cId="785172010" sldId="265"/>
            <ac:spMk id="91" creationId="{5C8908E2-EE49-44D2-9428-A28D2312A8D5}"/>
          </ac:spMkLst>
        </pc:spChg>
        <pc:spChg chg="add del">
          <ac:chgData name="eda aydın" userId="43a61169172f1c47" providerId="LiveId" clId="{4E20C6A0-60F7-4C32-8870-93CB451088B3}" dt="2022-06-23T08:35:34.988" v="1262" actId="26606"/>
          <ac:spMkLst>
            <pc:docMk/>
            <pc:sldMk cId="785172010" sldId="265"/>
            <ac:spMk id="94" creationId="{02114E49-C077-4083-B5C1-6A6E70F4D91F}"/>
          </ac:spMkLst>
        </pc:spChg>
        <pc:spChg chg="add del">
          <ac:chgData name="eda aydın" userId="43a61169172f1c47" providerId="LiveId" clId="{4E20C6A0-60F7-4C32-8870-93CB451088B3}" dt="2022-06-23T08:35:34.988" v="1262" actId="26606"/>
          <ac:spMkLst>
            <pc:docMk/>
            <pc:sldMk cId="785172010" sldId="265"/>
            <ac:spMk id="95" creationId="{ED888B23-07FA-482A-96DF-47E31AF1A603}"/>
          </ac:spMkLst>
        </pc:spChg>
        <pc:spChg chg="add del">
          <ac:chgData name="eda aydın" userId="43a61169172f1c47" providerId="LiveId" clId="{4E20C6A0-60F7-4C32-8870-93CB451088B3}" dt="2022-06-23T08:36:13.815" v="1273" actId="26606"/>
          <ac:spMkLst>
            <pc:docMk/>
            <pc:sldMk cId="785172010" sldId="265"/>
            <ac:spMk id="97" creationId="{9D3A9E89-033E-4C4A-8C41-416DABFFD307}"/>
          </ac:spMkLst>
        </pc:spChg>
        <pc:spChg chg="add del">
          <ac:chgData name="eda aydın" userId="43a61169172f1c47" providerId="LiveId" clId="{4E20C6A0-60F7-4C32-8870-93CB451088B3}" dt="2022-06-23T08:36:13.815" v="1273" actId="26606"/>
          <ac:spMkLst>
            <pc:docMk/>
            <pc:sldMk cId="785172010" sldId="265"/>
            <ac:spMk id="98" creationId="{86293361-111E-427D-8E5B-256944AC8395}"/>
          </ac:spMkLst>
        </pc:spChg>
        <pc:spChg chg="add del">
          <ac:chgData name="eda aydın" userId="43a61169172f1c47" providerId="LiveId" clId="{4E20C6A0-60F7-4C32-8870-93CB451088B3}" dt="2022-06-23T08:36:13.815" v="1273" actId="26606"/>
          <ac:spMkLst>
            <pc:docMk/>
            <pc:sldMk cId="785172010" sldId="265"/>
            <ac:spMk id="104" creationId="{78907291-9D6D-4740-81DB-441477BCA279}"/>
          </ac:spMkLst>
        </pc:spChg>
        <pc:spChg chg="add del">
          <ac:chgData name="eda aydın" userId="43a61169172f1c47" providerId="LiveId" clId="{4E20C6A0-60F7-4C32-8870-93CB451088B3}" dt="2022-06-23T08:35:56.826" v="1266" actId="26606"/>
          <ac:spMkLst>
            <pc:docMk/>
            <pc:sldMk cId="785172010" sldId="265"/>
            <ac:spMk id="109" creationId="{5C8908E2-EE49-44D2-9428-A28D2312A8D5}"/>
          </ac:spMkLst>
        </pc:spChg>
        <pc:spChg chg="add del">
          <ac:chgData name="eda aydın" userId="43a61169172f1c47" providerId="LiveId" clId="{4E20C6A0-60F7-4C32-8870-93CB451088B3}" dt="2022-06-23T08:36:05.847" v="1270" actId="26606"/>
          <ac:spMkLst>
            <pc:docMk/>
            <pc:sldMk cId="785172010" sldId="265"/>
            <ac:spMk id="113" creationId="{DC85BF5E-2BD6-4E5B-8EA3-420B45BB03FA}"/>
          </ac:spMkLst>
        </pc:spChg>
        <pc:spChg chg="add del">
          <ac:chgData name="eda aydın" userId="43a61169172f1c47" providerId="LiveId" clId="{4E20C6A0-60F7-4C32-8870-93CB451088B3}" dt="2022-06-23T08:35:56.826" v="1266" actId="26606"/>
          <ac:spMkLst>
            <pc:docMk/>
            <pc:sldMk cId="785172010" sldId="265"/>
            <ac:spMk id="115" creationId="{02114E49-C077-4083-B5C1-6A6E70F4D91F}"/>
          </ac:spMkLst>
        </pc:spChg>
        <pc:spChg chg="add del">
          <ac:chgData name="eda aydın" userId="43a61169172f1c47" providerId="LiveId" clId="{4E20C6A0-60F7-4C32-8870-93CB451088B3}" dt="2022-06-23T08:35:56.826" v="1266" actId="26606"/>
          <ac:spMkLst>
            <pc:docMk/>
            <pc:sldMk cId="785172010" sldId="265"/>
            <ac:spMk id="117" creationId="{ED888B23-07FA-482A-96DF-47E31AF1A603}"/>
          </ac:spMkLst>
        </pc:spChg>
        <pc:spChg chg="add del">
          <ac:chgData name="eda aydın" userId="43a61169172f1c47" providerId="LiveId" clId="{4E20C6A0-60F7-4C32-8870-93CB451088B3}" dt="2022-06-23T08:36:00.445" v="1268" actId="26606"/>
          <ac:spMkLst>
            <pc:docMk/>
            <pc:sldMk cId="785172010" sldId="265"/>
            <ac:spMk id="119" creationId="{61293230-B0F6-45B1-96D1-13D18E242995}"/>
          </ac:spMkLst>
        </pc:spChg>
        <pc:spChg chg="add del">
          <ac:chgData name="eda aydın" userId="43a61169172f1c47" providerId="LiveId" clId="{4E20C6A0-60F7-4C32-8870-93CB451088B3}" dt="2022-06-23T08:36:00.445" v="1268" actId="26606"/>
          <ac:spMkLst>
            <pc:docMk/>
            <pc:sldMk cId="785172010" sldId="265"/>
            <ac:spMk id="120" creationId="{0A1E0707-4985-454B-ACE0-4855BB55875E}"/>
          </ac:spMkLst>
        </pc:spChg>
        <pc:spChg chg="add del">
          <ac:chgData name="eda aydın" userId="43a61169172f1c47" providerId="LiveId" clId="{4E20C6A0-60F7-4C32-8870-93CB451088B3}" dt="2022-06-23T08:36:05.847" v="1270" actId="26606"/>
          <ac:spMkLst>
            <pc:docMk/>
            <pc:sldMk cId="785172010" sldId="265"/>
            <ac:spMk id="122" creationId="{1AF9055A-9FD0-45AC-B6E5-2029CC5D0980}"/>
          </ac:spMkLst>
        </pc:spChg>
        <pc:spChg chg="add del">
          <ac:chgData name="eda aydın" userId="43a61169172f1c47" providerId="LiveId" clId="{4E20C6A0-60F7-4C32-8870-93CB451088B3}" dt="2022-06-23T08:36:05.847" v="1270" actId="26606"/>
          <ac:spMkLst>
            <pc:docMk/>
            <pc:sldMk cId="785172010" sldId="265"/>
            <ac:spMk id="123" creationId="{740D8E28-91B5-42B0-9D6C-B777D8AD90C2}"/>
          </ac:spMkLst>
        </pc:spChg>
        <pc:spChg chg="add del">
          <ac:chgData name="eda aydın" userId="43a61169172f1c47" providerId="LiveId" clId="{4E20C6A0-60F7-4C32-8870-93CB451088B3}" dt="2022-06-23T08:36:13.738" v="1272" actId="26606"/>
          <ac:spMkLst>
            <pc:docMk/>
            <pc:sldMk cId="785172010" sldId="265"/>
            <ac:spMk id="134" creationId="{9D3A9E89-033E-4C4A-8C41-416DABFFD307}"/>
          </ac:spMkLst>
        </pc:spChg>
        <pc:spChg chg="add del">
          <ac:chgData name="eda aydın" userId="43a61169172f1c47" providerId="LiveId" clId="{4E20C6A0-60F7-4C32-8870-93CB451088B3}" dt="2022-06-23T08:36:13.738" v="1272" actId="26606"/>
          <ac:spMkLst>
            <pc:docMk/>
            <pc:sldMk cId="785172010" sldId="265"/>
            <ac:spMk id="135" creationId="{78907291-9D6D-4740-81DB-441477BCA279}"/>
          </ac:spMkLst>
        </pc:spChg>
        <pc:spChg chg="add del">
          <ac:chgData name="eda aydın" userId="43a61169172f1c47" providerId="LiveId" clId="{4E20C6A0-60F7-4C32-8870-93CB451088B3}" dt="2022-06-23T08:36:13.738" v="1272" actId="26606"/>
          <ac:spMkLst>
            <pc:docMk/>
            <pc:sldMk cId="785172010" sldId="265"/>
            <ac:spMk id="136" creationId="{86293361-111E-427D-8E5B-256944AC8395}"/>
          </ac:spMkLst>
        </pc:spChg>
        <pc:spChg chg="add del">
          <ac:chgData name="eda aydın" userId="43a61169172f1c47" providerId="LiveId" clId="{4E20C6A0-60F7-4C32-8870-93CB451088B3}" dt="2022-06-23T08:40:50.711" v="1601" actId="26606"/>
          <ac:spMkLst>
            <pc:docMk/>
            <pc:sldMk cId="785172010" sldId="265"/>
            <ac:spMk id="145" creationId="{5C8908E2-EE49-44D2-9428-A28D2312A8D5}"/>
          </ac:spMkLst>
        </pc:spChg>
        <pc:spChg chg="add del">
          <ac:chgData name="eda aydın" userId="43a61169172f1c47" providerId="LiveId" clId="{4E20C6A0-60F7-4C32-8870-93CB451088B3}" dt="2022-06-23T08:40:50.711" v="1601" actId="26606"/>
          <ac:spMkLst>
            <pc:docMk/>
            <pc:sldMk cId="785172010" sldId="265"/>
            <ac:spMk id="148" creationId="{02114E49-C077-4083-B5C1-6A6E70F4D91F}"/>
          </ac:spMkLst>
        </pc:spChg>
        <pc:spChg chg="add del">
          <ac:chgData name="eda aydın" userId="43a61169172f1c47" providerId="LiveId" clId="{4E20C6A0-60F7-4C32-8870-93CB451088B3}" dt="2022-06-23T08:40:50.711" v="1601" actId="26606"/>
          <ac:spMkLst>
            <pc:docMk/>
            <pc:sldMk cId="785172010" sldId="265"/>
            <ac:spMk id="149" creationId="{ED888B23-07FA-482A-96DF-47E31AF1A603}"/>
          </ac:spMkLst>
        </pc:spChg>
        <pc:spChg chg="add del">
          <ac:chgData name="eda aydın" userId="43a61169172f1c47" providerId="LiveId" clId="{4E20C6A0-60F7-4C32-8870-93CB451088B3}" dt="2022-06-23T08:40:44.874" v="1598" actId="26606"/>
          <ac:spMkLst>
            <pc:docMk/>
            <pc:sldMk cId="785172010" sldId="265"/>
            <ac:spMk id="154" creationId="{61293230-B0F6-45B1-96D1-13D18E242995}"/>
          </ac:spMkLst>
        </pc:spChg>
        <pc:spChg chg="add del">
          <ac:chgData name="eda aydın" userId="43a61169172f1c47" providerId="LiveId" clId="{4E20C6A0-60F7-4C32-8870-93CB451088B3}" dt="2022-06-23T08:40:44.874" v="1598" actId="26606"/>
          <ac:spMkLst>
            <pc:docMk/>
            <pc:sldMk cId="785172010" sldId="265"/>
            <ac:spMk id="156" creationId="{0A1E0707-4985-454B-ACE0-4855BB55875E}"/>
          </ac:spMkLst>
        </pc:spChg>
        <pc:spChg chg="add del">
          <ac:chgData name="eda aydın" userId="43a61169172f1c47" providerId="LiveId" clId="{4E20C6A0-60F7-4C32-8870-93CB451088B3}" dt="2022-06-23T08:40:50.670" v="1600" actId="26606"/>
          <ac:spMkLst>
            <pc:docMk/>
            <pc:sldMk cId="785172010" sldId="265"/>
            <ac:spMk id="159" creationId="{C4E4288A-DFC8-40A2-90E5-70E851A933AD}"/>
          </ac:spMkLst>
        </pc:spChg>
        <pc:spChg chg="add del">
          <ac:chgData name="eda aydın" userId="43a61169172f1c47" providerId="LiveId" clId="{4E20C6A0-60F7-4C32-8870-93CB451088B3}" dt="2022-06-23T08:40:50.670" v="1600" actId="26606"/>
          <ac:spMkLst>
            <pc:docMk/>
            <pc:sldMk cId="785172010" sldId="265"/>
            <ac:spMk id="160" creationId="{BD2BFF02-DF78-4F07-B176-52514E13127D}"/>
          </ac:spMkLst>
        </pc:spChg>
        <pc:spChg chg="add del">
          <ac:chgData name="eda aydın" userId="43a61169172f1c47" providerId="LiveId" clId="{4E20C6A0-60F7-4C32-8870-93CB451088B3}" dt="2022-06-23T08:40:50.670" v="1600" actId="26606"/>
          <ac:spMkLst>
            <pc:docMk/>
            <pc:sldMk cId="785172010" sldId="265"/>
            <ac:spMk id="162" creationId="{0DB06EAB-7D8C-403A-86C5-B5FD79A13650}"/>
          </ac:spMkLst>
        </pc:spChg>
        <pc:spChg chg="add del">
          <ac:chgData name="eda aydın" userId="43a61169172f1c47" providerId="LiveId" clId="{4E20C6A0-60F7-4C32-8870-93CB451088B3}" dt="2022-06-23T08:41:53.529" v="1611" actId="26606"/>
          <ac:spMkLst>
            <pc:docMk/>
            <pc:sldMk cId="785172010" sldId="265"/>
            <ac:spMk id="164" creationId="{8F7AFB9A-7364-478C-B48B-8523CDD9AE8D}"/>
          </ac:spMkLst>
        </pc:spChg>
        <pc:spChg chg="add del">
          <ac:chgData name="eda aydın" userId="43a61169172f1c47" providerId="LiveId" clId="{4E20C6A0-60F7-4C32-8870-93CB451088B3}" dt="2022-06-23T08:41:53.529" v="1611" actId="26606"/>
          <ac:spMkLst>
            <pc:docMk/>
            <pc:sldMk cId="785172010" sldId="265"/>
            <ac:spMk id="165" creationId="{36678033-86B6-40E6-BE90-78D8ED4E3A31}"/>
          </ac:spMkLst>
        </pc:spChg>
        <pc:spChg chg="add del">
          <ac:chgData name="eda aydın" userId="43a61169172f1c47" providerId="LiveId" clId="{4E20C6A0-60F7-4C32-8870-93CB451088B3}" dt="2022-06-23T08:41:53.529" v="1611" actId="26606"/>
          <ac:spMkLst>
            <pc:docMk/>
            <pc:sldMk cId="785172010" sldId="265"/>
            <ac:spMk id="166" creationId="{D2542E1A-076E-4A34-BB67-2BF961754E0C}"/>
          </ac:spMkLst>
        </pc:spChg>
        <pc:spChg chg="add del">
          <ac:chgData name="eda aydın" userId="43a61169172f1c47" providerId="LiveId" clId="{4E20C6A0-60F7-4C32-8870-93CB451088B3}" dt="2022-06-23T08:41:53.529" v="1611" actId="26606"/>
          <ac:spMkLst>
            <pc:docMk/>
            <pc:sldMk cId="785172010" sldId="265"/>
            <ac:spMk id="167" creationId="{75C56826-D4E5-42ED-8529-079651CB3005}"/>
          </ac:spMkLst>
        </pc:spChg>
        <pc:spChg chg="add del">
          <ac:chgData name="eda aydın" userId="43a61169172f1c47" providerId="LiveId" clId="{4E20C6A0-60F7-4C32-8870-93CB451088B3}" dt="2022-06-23T08:41:53.529" v="1611" actId="26606"/>
          <ac:spMkLst>
            <pc:docMk/>
            <pc:sldMk cId="785172010" sldId="265"/>
            <ac:spMk id="168" creationId="{82095FCE-EF05-4443-B97A-85DEE3A5CA17}"/>
          </ac:spMkLst>
        </pc:spChg>
        <pc:spChg chg="add del">
          <ac:chgData name="eda aydın" userId="43a61169172f1c47" providerId="LiveId" clId="{4E20C6A0-60F7-4C32-8870-93CB451088B3}" dt="2022-06-23T08:42:31.979" v="1617" actId="26606"/>
          <ac:spMkLst>
            <pc:docMk/>
            <pc:sldMk cId="785172010" sldId="265"/>
            <ac:spMk id="173" creationId="{9D3A9E89-033E-4C4A-8C41-416DABFFD307}"/>
          </ac:spMkLst>
        </pc:spChg>
        <pc:spChg chg="add del">
          <ac:chgData name="eda aydın" userId="43a61169172f1c47" providerId="LiveId" clId="{4E20C6A0-60F7-4C32-8870-93CB451088B3}" dt="2022-06-23T08:42:31.979" v="1617" actId="26606"/>
          <ac:spMkLst>
            <pc:docMk/>
            <pc:sldMk cId="785172010" sldId="265"/>
            <ac:spMk id="175" creationId="{86293361-111E-427D-8E5B-256944AC8395}"/>
          </ac:spMkLst>
        </pc:spChg>
        <pc:spChg chg="add del">
          <ac:chgData name="eda aydın" userId="43a61169172f1c47" providerId="LiveId" clId="{4E20C6A0-60F7-4C32-8870-93CB451088B3}" dt="2022-06-23T08:42:31.979" v="1617" actId="26606"/>
          <ac:spMkLst>
            <pc:docMk/>
            <pc:sldMk cId="785172010" sldId="265"/>
            <ac:spMk id="199" creationId="{78907291-9D6D-4740-81DB-441477BCA279}"/>
          </ac:spMkLst>
        </pc:spChg>
        <pc:spChg chg="add">
          <ac:chgData name="eda aydın" userId="43a61169172f1c47" providerId="LiveId" clId="{4E20C6A0-60F7-4C32-8870-93CB451088B3}" dt="2022-06-23T08:42:31.979" v="1617" actId="26606"/>
          <ac:spMkLst>
            <pc:docMk/>
            <pc:sldMk cId="785172010" sldId="265"/>
            <ac:spMk id="204" creationId="{1AF9055A-9FD0-45AC-B6E5-2029CC5D0980}"/>
          </ac:spMkLst>
        </pc:spChg>
        <pc:spChg chg="add">
          <ac:chgData name="eda aydın" userId="43a61169172f1c47" providerId="LiveId" clId="{4E20C6A0-60F7-4C32-8870-93CB451088B3}" dt="2022-06-23T08:42:31.979" v="1617" actId="26606"/>
          <ac:spMkLst>
            <pc:docMk/>
            <pc:sldMk cId="785172010" sldId="265"/>
            <ac:spMk id="206" creationId="{740D8E28-91B5-42B0-9D6C-B777D8AD90C2}"/>
          </ac:spMkLst>
        </pc:spChg>
        <pc:spChg chg="add">
          <ac:chgData name="eda aydın" userId="43a61169172f1c47" providerId="LiveId" clId="{4E20C6A0-60F7-4C32-8870-93CB451088B3}" dt="2022-06-23T08:42:31.979" v="1617" actId="26606"/>
          <ac:spMkLst>
            <pc:docMk/>
            <pc:sldMk cId="785172010" sldId="265"/>
            <ac:spMk id="208" creationId="{DC85BF5E-2BD6-4E5B-8EA3-420B45BB03FA}"/>
          </ac:spMkLst>
        </pc:spChg>
        <pc:grpChg chg="add del">
          <ac:chgData name="eda aydın" userId="43a61169172f1c47" providerId="LiveId" clId="{4E20C6A0-60F7-4C32-8870-93CB451088B3}" dt="2022-06-23T08:34:35.914" v="1240" actId="26606"/>
          <ac:grpSpMkLst>
            <pc:docMk/>
            <pc:sldMk cId="785172010" sldId="265"/>
            <ac:grpSpMk id="23" creationId="{A41D73DD-160B-4885-A9CF-94EADD70D421}"/>
          </ac:grpSpMkLst>
        </pc:grpChg>
        <pc:grpChg chg="add del">
          <ac:chgData name="eda aydın" userId="43a61169172f1c47" providerId="LiveId" clId="{4E20C6A0-60F7-4C32-8870-93CB451088B3}" dt="2022-06-23T08:34:54.477" v="1246" actId="26606"/>
          <ac:grpSpMkLst>
            <pc:docMk/>
            <pc:sldMk cId="785172010" sldId="265"/>
            <ac:grpSpMk id="55" creationId="{D8C3AFD7-4CCE-484E-84C6-80FB3E3E2093}"/>
          </ac:grpSpMkLst>
        </pc:grpChg>
        <pc:grpChg chg="add del">
          <ac:chgData name="eda aydın" userId="43a61169172f1c47" providerId="LiveId" clId="{4E20C6A0-60F7-4C32-8870-93CB451088B3}" dt="2022-06-23T08:35:34.988" v="1262" actId="26606"/>
          <ac:grpSpMkLst>
            <pc:docMk/>
            <pc:sldMk cId="785172010" sldId="265"/>
            <ac:grpSpMk id="92" creationId="{D8C3AFD7-4CCE-484E-84C6-80FB3E3E2093}"/>
          </ac:grpSpMkLst>
        </pc:grpChg>
        <pc:grpChg chg="add del">
          <ac:chgData name="eda aydın" userId="43a61169172f1c47" providerId="LiveId" clId="{4E20C6A0-60F7-4C32-8870-93CB451088B3}" dt="2022-06-23T08:36:13.815" v="1273" actId="26606"/>
          <ac:grpSpMkLst>
            <pc:docMk/>
            <pc:sldMk cId="785172010" sldId="265"/>
            <ac:grpSpMk id="99" creationId="{AA1B0023-AE02-498E-AF35-E0BDC77BE425}"/>
          </ac:grpSpMkLst>
        </pc:grpChg>
        <pc:grpChg chg="add del">
          <ac:chgData name="eda aydın" userId="43a61169172f1c47" providerId="LiveId" clId="{4E20C6A0-60F7-4C32-8870-93CB451088B3}" dt="2022-06-23T08:35:56.826" v="1266" actId="26606"/>
          <ac:grpSpMkLst>
            <pc:docMk/>
            <pc:sldMk cId="785172010" sldId="265"/>
            <ac:grpSpMk id="111" creationId="{D8C3AFD7-4CCE-484E-84C6-80FB3E3E2093}"/>
          </ac:grpSpMkLst>
        </pc:grpChg>
        <pc:grpChg chg="add del">
          <ac:chgData name="eda aydın" userId="43a61169172f1c47" providerId="LiveId" clId="{4E20C6A0-60F7-4C32-8870-93CB451088B3}" dt="2022-06-23T08:36:13.738" v="1272" actId="26606"/>
          <ac:grpSpMkLst>
            <pc:docMk/>
            <pc:sldMk cId="785172010" sldId="265"/>
            <ac:grpSpMk id="137" creationId="{AA1B0023-AE02-498E-AF35-E0BDC77BE425}"/>
          </ac:grpSpMkLst>
        </pc:grpChg>
        <pc:grpChg chg="add del">
          <ac:chgData name="eda aydın" userId="43a61169172f1c47" providerId="LiveId" clId="{4E20C6A0-60F7-4C32-8870-93CB451088B3}" dt="2022-06-23T08:40:50.711" v="1601" actId="26606"/>
          <ac:grpSpMkLst>
            <pc:docMk/>
            <pc:sldMk cId="785172010" sldId="265"/>
            <ac:grpSpMk id="146" creationId="{D8C3AFD7-4CCE-484E-84C6-80FB3E3E2093}"/>
          </ac:grpSpMkLst>
        </pc:grpChg>
        <pc:grpChg chg="add del">
          <ac:chgData name="eda aydın" userId="43a61169172f1c47" providerId="LiveId" clId="{4E20C6A0-60F7-4C32-8870-93CB451088B3}" dt="2022-06-23T08:40:50.670" v="1600" actId="26606"/>
          <ac:grpSpMkLst>
            <pc:docMk/>
            <pc:sldMk cId="785172010" sldId="265"/>
            <ac:grpSpMk id="161" creationId="{B63C2D82-D4FA-4A37-BB01-1E7B21E4FF20}"/>
          </ac:grpSpMkLst>
        </pc:grpChg>
        <pc:grpChg chg="add del">
          <ac:chgData name="eda aydın" userId="43a61169172f1c47" providerId="LiveId" clId="{4E20C6A0-60F7-4C32-8870-93CB451088B3}" dt="2022-06-23T08:42:31.979" v="1617" actId="26606"/>
          <ac:grpSpMkLst>
            <pc:docMk/>
            <pc:sldMk cId="785172010" sldId="265"/>
            <ac:grpSpMk id="177" creationId="{AA1B0023-AE02-498E-AF35-E0BDC77BE425}"/>
          </ac:grpSpMkLst>
        </pc:grpChg>
        <pc:picChg chg="add mod ord">
          <ac:chgData name="eda aydın" userId="43a61169172f1c47" providerId="LiveId" clId="{4E20C6A0-60F7-4C32-8870-93CB451088B3}" dt="2022-06-23T08:42:40.039" v="1620" actId="1076"/>
          <ac:picMkLst>
            <pc:docMk/>
            <pc:sldMk cId="785172010" sldId="265"/>
            <ac:picMk id="5" creationId="{6915881D-F9DD-1EDE-B1E8-B8A8D31B8C0C}"/>
          </ac:picMkLst>
        </pc:picChg>
        <pc:picChg chg="add mod ord">
          <ac:chgData name="eda aydın" userId="43a61169172f1c47" providerId="LiveId" clId="{4E20C6A0-60F7-4C32-8870-93CB451088B3}" dt="2022-06-23T08:42:38.452" v="1619" actId="1076"/>
          <ac:picMkLst>
            <pc:docMk/>
            <pc:sldMk cId="785172010" sldId="265"/>
            <ac:picMk id="7" creationId="{441F9822-314C-BD8C-8B61-B5903FCA34DC}"/>
          </ac:picMkLst>
        </pc:picChg>
        <pc:cxnChg chg="add del">
          <ac:chgData name="eda aydın" userId="43a61169172f1c47" providerId="LiveId" clId="{4E20C6A0-60F7-4C32-8870-93CB451088B3}" dt="2022-06-23T08:35:15.168" v="1256" actId="26606"/>
          <ac:cxnSpMkLst>
            <pc:docMk/>
            <pc:sldMk cId="785172010" sldId="265"/>
            <ac:cxnSpMk id="31" creationId="{25443840-A796-4C43-8DC1-1B738EFEC522}"/>
          </ac:cxnSpMkLst>
        </pc:cxnChg>
        <pc:cxnChg chg="add del">
          <ac:chgData name="eda aydın" userId="43a61169172f1c47" providerId="LiveId" clId="{4E20C6A0-60F7-4C32-8870-93CB451088B3}" dt="2022-06-23T08:35:15.168" v="1256" actId="26606"/>
          <ac:cxnSpMkLst>
            <pc:docMk/>
            <pc:sldMk cId="785172010" sldId="265"/>
            <ac:cxnSpMk id="83" creationId="{F085D7B9-E066-4923-8CB7-294BF306296A}"/>
          </ac:cxnSpMkLst>
        </pc:cxnChg>
      </pc:sldChg>
      <pc:sldChg chg="addSp delSp modSp new mod setBg">
        <pc:chgData name="eda aydın" userId="43a61169172f1c47" providerId="LiveId" clId="{4E20C6A0-60F7-4C32-8870-93CB451088B3}" dt="2022-06-23T08:48:27.409" v="1887" actId="403"/>
        <pc:sldMkLst>
          <pc:docMk/>
          <pc:sldMk cId="1479663007" sldId="266"/>
        </pc:sldMkLst>
        <pc:spChg chg="add mod">
          <ac:chgData name="eda aydın" userId="43a61169172f1c47" providerId="LiveId" clId="{4E20C6A0-60F7-4C32-8870-93CB451088B3}" dt="2022-06-23T08:48:27.409" v="1887" actId="403"/>
          <ac:spMkLst>
            <pc:docMk/>
            <pc:sldMk cId="1479663007" sldId="266"/>
            <ac:spMk id="4" creationId="{A98D1691-84BF-E33A-7661-F24450F7FDCB}"/>
          </ac:spMkLst>
        </pc:spChg>
        <pc:spChg chg="add del">
          <ac:chgData name="eda aydın" userId="43a61169172f1c47" providerId="LiveId" clId="{4E20C6A0-60F7-4C32-8870-93CB451088B3}" dt="2022-06-23T08:46:46.739" v="1766" actId="26606"/>
          <ac:spMkLst>
            <pc:docMk/>
            <pc:sldMk cId="1479663007" sldId="266"/>
            <ac:spMk id="9" creationId="{2EB492CD-616E-47F8-933B-5E2D952A0593}"/>
          </ac:spMkLst>
        </pc:spChg>
        <pc:spChg chg="add del">
          <ac:chgData name="eda aydın" userId="43a61169172f1c47" providerId="LiveId" clId="{4E20C6A0-60F7-4C32-8870-93CB451088B3}" dt="2022-06-23T08:46:46.739" v="1766" actId="26606"/>
          <ac:spMkLst>
            <pc:docMk/>
            <pc:sldMk cId="1479663007" sldId="266"/>
            <ac:spMk id="11" creationId="{59383CF9-23B5-4335-9B21-1791C4CF1C75}"/>
          </ac:spMkLst>
        </pc:spChg>
        <pc:spChg chg="add del">
          <ac:chgData name="eda aydın" userId="43a61169172f1c47" providerId="LiveId" clId="{4E20C6A0-60F7-4C32-8870-93CB451088B3}" dt="2022-06-23T08:46:46.739" v="1766" actId="26606"/>
          <ac:spMkLst>
            <pc:docMk/>
            <pc:sldMk cId="1479663007" sldId="266"/>
            <ac:spMk id="13" creationId="{0007FE00-9498-4706-B255-6437B0252C02}"/>
          </ac:spMkLst>
        </pc:spChg>
        <pc:spChg chg="add del">
          <ac:chgData name="eda aydın" userId="43a61169172f1c47" providerId="LiveId" clId="{4E20C6A0-60F7-4C32-8870-93CB451088B3}" dt="2022-06-23T08:46:46.739" v="1766" actId="26606"/>
          <ac:spMkLst>
            <pc:docMk/>
            <pc:sldMk cId="1479663007" sldId="266"/>
            <ac:spMk id="18" creationId="{385E1BDC-A9B0-4A87-82E3-F3187F69A802}"/>
          </ac:spMkLst>
        </pc:spChg>
        <pc:spChg chg="add del">
          <ac:chgData name="eda aydın" userId="43a61169172f1c47" providerId="LiveId" clId="{4E20C6A0-60F7-4C32-8870-93CB451088B3}" dt="2022-06-23T08:46:46.739" v="1766" actId="26606"/>
          <ac:spMkLst>
            <pc:docMk/>
            <pc:sldMk cId="1479663007" sldId="266"/>
            <ac:spMk id="20" creationId="{0990C621-3B8B-4820-8328-D47EF7CE823C}"/>
          </ac:spMkLst>
        </pc:spChg>
        <pc:spChg chg="add del">
          <ac:chgData name="eda aydın" userId="43a61169172f1c47" providerId="LiveId" clId="{4E20C6A0-60F7-4C32-8870-93CB451088B3}" dt="2022-06-23T08:46:46.739" v="1766" actId="26606"/>
          <ac:spMkLst>
            <pc:docMk/>
            <pc:sldMk cId="1479663007" sldId="266"/>
            <ac:spMk id="22" creationId="{C1A2385B-1D2A-4E17-84FA-6CB7F0AAE473}"/>
          </ac:spMkLst>
        </pc:spChg>
        <pc:spChg chg="add del">
          <ac:chgData name="eda aydın" userId="43a61169172f1c47" providerId="LiveId" clId="{4E20C6A0-60F7-4C32-8870-93CB451088B3}" dt="2022-06-23T08:46:46.739" v="1766" actId="26606"/>
          <ac:spMkLst>
            <pc:docMk/>
            <pc:sldMk cId="1479663007" sldId="266"/>
            <ac:spMk id="24" creationId="{5E791F2F-79DB-4CC0-9FA1-001E3E91E8B7}"/>
          </ac:spMkLst>
        </pc:spChg>
        <pc:picChg chg="add mod ord">
          <ac:chgData name="eda aydın" userId="43a61169172f1c47" providerId="LiveId" clId="{4E20C6A0-60F7-4C32-8870-93CB451088B3}" dt="2022-06-23T08:46:46.739" v="1766" actId="26606"/>
          <ac:picMkLst>
            <pc:docMk/>
            <pc:sldMk cId="1479663007" sldId="266"/>
            <ac:picMk id="3" creationId="{2F371F25-C7FB-61CC-8131-D89572AF0E7E}"/>
          </ac:picMkLst>
        </pc:picChg>
        <pc:picChg chg="add del mod">
          <ac:chgData name="eda aydın" userId="43a61169172f1c47" providerId="LiveId" clId="{4E20C6A0-60F7-4C32-8870-93CB451088B3}" dt="2022-06-23T08:46:47.944" v="1768" actId="22"/>
          <ac:picMkLst>
            <pc:docMk/>
            <pc:sldMk cId="1479663007" sldId="266"/>
            <ac:picMk id="6" creationId="{50140B19-5749-FD29-2F64-33789855FE9E}"/>
          </ac:picMkLst>
        </pc:picChg>
      </pc:sldChg>
      <pc:sldChg chg="addSp delSp modSp new mod setBg">
        <pc:chgData name="eda aydın" userId="43a61169172f1c47" providerId="LiveId" clId="{4E20C6A0-60F7-4C32-8870-93CB451088B3}" dt="2022-06-23T08:48:22.928" v="1886"/>
        <pc:sldMkLst>
          <pc:docMk/>
          <pc:sldMk cId="3890896745" sldId="267"/>
        </pc:sldMkLst>
        <pc:spChg chg="add del mod ord">
          <ac:chgData name="eda aydın" userId="43a61169172f1c47" providerId="LiveId" clId="{4E20C6A0-60F7-4C32-8870-93CB451088B3}" dt="2022-06-23T08:48:22.928" v="1886"/>
          <ac:spMkLst>
            <pc:docMk/>
            <pc:sldMk cId="3890896745" sldId="267"/>
            <ac:spMk id="4" creationId="{9A62615C-C177-04C5-7C29-240B40570C0A}"/>
          </ac:spMkLst>
        </pc:spChg>
        <pc:spChg chg="add mod">
          <ac:chgData name="eda aydın" userId="43a61169172f1c47" providerId="LiveId" clId="{4E20C6A0-60F7-4C32-8870-93CB451088B3}" dt="2022-06-23T08:48:19.427" v="1884" actId="26606"/>
          <ac:spMkLst>
            <pc:docMk/>
            <pc:sldMk cId="3890896745" sldId="267"/>
            <ac:spMk id="5" creationId="{7FC4D9CE-16AC-5ECD-C636-3DDBCC60C4B6}"/>
          </ac:spMkLst>
        </pc:spChg>
        <pc:spChg chg="add">
          <ac:chgData name="eda aydın" userId="43a61169172f1c47" providerId="LiveId" clId="{4E20C6A0-60F7-4C32-8870-93CB451088B3}" dt="2022-06-23T08:48:19.427" v="1884" actId="26606"/>
          <ac:spMkLst>
            <pc:docMk/>
            <pc:sldMk cId="3890896745" sldId="267"/>
            <ac:spMk id="10" creationId="{04812C46-200A-4DEB-A05E-3ED6C68C2387}"/>
          </ac:spMkLst>
        </pc:spChg>
        <pc:picChg chg="add mod">
          <ac:chgData name="eda aydın" userId="43a61169172f1c47" providerId="LiveId" clId="{4E20C6A0-60F7-4C32-8870-93CB451088B3}" dt="2022-06-23T08:48:19.427" v="1884" actId="26606"/>
          <ac:picMkLst>
            <pc:docMk/>
            <pc:sldMk cId="3890896745" sldId="267"/>
            <ac:picMk id="3" creationId="{3B34B9FD-D518-D340-C243-DD236E176F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3998F-F183-96AF-0E3D-B2B117C09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694CFDA-6184-D394-931A-9DBAC5E4F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2B5E7C-B4A7-30A9-F9C8-9D7E3954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5D1ECE-A10F-7F48-0E8A-DEEC5691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3B2248-7B61-3DDC-4755-06BEFF6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3A7F1-D92A-7722-0DAA-A28CAC0E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DBE99D6-FE96-D19D-E8BE-1969F3D3D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90D233-6D1F-FF17-986D-703FFE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F52FD1-E37E-B332-834B-079243D7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780CDC-376D-6E32-2C32-3338BC16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08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F114716-0420-2594-28D2-BF86C2BE4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4F009C-C209-CB86-042A-D79832E2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373710-3A26-D9B7-CAFE-EB267704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D952DD-4817-E5B4-001B-F4D75BB1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5549BC-FBAD-CB8D-F8B2-BA9DC49F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3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63193E-518F-BB52-1E89-C885EEFF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66918F-5A69-71DA-25BB-1A5B1B2F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36B8CD-E11D-5CB8-6091-33A1CA8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87C3ED-5CBF-AA18-AD41-ABC9B0DA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E6631F-CB72-F1F2-C215-0CDCF703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763CA9-C573-494F-64A6-3A194230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999497-9FD4-6C03-61E3-AC14A12D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B8AE9C-91D5-1538-3871-FDB9D7C1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1D092A-6883-A69D-12C3-57E917BB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CF8562-2763-F925-70CD-0304E805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9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BED431-9EC4-F7C7-787D-73D00A7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1CF468-9BDF-7C6B-273F-91C2061B8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70884A-FADA-9453-F6AA-5B06A329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AAD0C1-7956-D4F0-FD2A-783BF681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E7F299-5CEE-14AE-A48C-FB0030A8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594A5B-3CFF-05FC-167B-161C1081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4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C55363-ADD5-DD19-984D-8AD919F8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682E88-B26D-6614-AD19-35CDA721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06B8BF3-83F2-F510-5968-FA54568A2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67594DF-1B44-6B8A-7EFE-C40FE7B5A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9609347-4AE4-D743-4840-AAA23BCCD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19F663A-6DB1-806B-CD40-0B2E82F6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EBEF30B-5753-9A59-01F1-A7CF6E4C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B26EE3-B517-313A-5731-ADEEBFF2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60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DE472D-A818-B984-947D-B7A17015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6E8F308-03C0-4B23-D9C3-31AB76E5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A34D00F-6A6A-EA78-AF06-DD24941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EC0D42-FC60-C8AC-12F1-0771038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01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BD2194-02F0-1DE6-8CD9-194F032B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C49C8BD-5A4D-3CE5-DB0F-665228BE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5A80937-C3C5-4124-1E89-307277D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76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5EF88-4F39-4D13-6DC5-9FF4300E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9B44B7-0AB4-22CC-561B-9ECCF89C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F0386DA-39CD-06B8-AEC7-AF19E590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098FD52-DF14-4DCB-A6E3-81B8EBC6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6EFA9F-C349-87A6-1B86-B24DE9E9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08EDFAB-4CC2-5559-B0A8-589E7B7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7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09BD3-95E5-44DA-8A8E-BE4EEA2C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5FEF46-3815-346F-7F29-E259D309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56FAA2F-2029-68AD-F7F9-903DB904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3F78DD-06CF-92A3-37B5-21111061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CA6FFE-9E5C-87A9-B654-90207420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880B24-E4FE-52AF-515D-00992478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55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B7B1EE9-D95A-02D7-28EF-36EAD60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F116AC-A682-30C0-18B9-BE309443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FAC04B-65C8-6BE7-4599-1D0815B11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88D2-739F-4AC6-9947-C776B8873ABE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8EDE0E-A514-D5DB-525D-F7471B537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DF18F6-B836-8FD2-3431-74A9A9160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D9E2-FE3C-438E-817D-46910A1640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1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urat-aydin-87a6a71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7B934B5D-D7E1-321F-EBCF-C52FE6B1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32" y="1234051"/>
            <a:ext cx="3143689" cy="291505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D341B88-8509-1A99-A030-6D38A0906AF4}"/>
              </a:ext>
            </a:extLst>
          </p:cNvPr>
          <p:cNvSpPr txBox="1"/>
          <p:nvPr/>
        </p:nvSpPr>
        <p:spPr>
          <a:xfrm>
            <a:off x="5690346" y="2691579"/>
            <a:ext cx="314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002060"/>
                </a:solidFill>
              </a:rPr>
              <a:t>TRAKYA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sz="2400" dirty="0">
                <a:solidFill>
                  <a:srgbClr val="002060"/>
                </a:solidFill>
              </a:rPr>
              <a:t>ÜNİVERSİTESİ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62DAC5A-3329-F443-7C88-4AD8FC4C80CE}"/>
              </a:ext>
            </a:extLst>
          </p:cNvPr>
          <p:cNvSpPr txBox="1"/>
          <p:nvPr/>
        </p:nvSpPr>
        <p:spPr>
          <a:xfrm>
            <a:off x="6804990" y="20607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002060"/>
                </a:solidFill>
              </a:rPr>
              <a:t>TC.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9B58903-1557-581E-BACA-83D7021343E2}"/>
              </a:ext>
            </a:extLst>
          </p:cNvPr>
          <p:cNvSpPr txBox="1"/>
          <p:nvPr/>
        </p:nvSpPr>
        <p:spPr>
          <a:xfrm>
            <a:off x="2145871" y="4645017"/>
            <a:ext cx="688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MÜHENDİSLİK FAKÜLTESİ ,BİLGİSAYAR MÜHENDİSLİĞİ BÖLÜMÜ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20F4A7-2FEE-02F3-51E8-F986B5EEA57B}"/>
              </a:ext>
            </a:extLst>
          </p:cNvPr>
          <p:cNvSpPr txBox="1"/>
          <p:nvPr/>
        </p:nvSpPr>
        <p:spPr>
          <a:xfrm>
            <a:off x="3126051" y="5310950"/>
            <a:ext cx="313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WEB PROGRAMLAMA PROJESİ</a:t>
            </a:r>
          </a:p>
          <a:p>
            <a:r>
              <a:rPr lang="tr-TR" dirty="0"/>
              <a:t>             EDA NUR AYDIN</a:t>
            </a:r>
          </a:p>
          <a:p>
            <a:r>
              <a:rPr lang="tr-TR" dirty="0"/>
              <a:t>                1191602043</a:t>
            </a:r>
          </a:p>
          <a:p>
            <a:r>
              <a:rPr lang="tr-TR"/>
              <a:t>                 23.06.2022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087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B34B9FD-D518-D340-C243-DD236E176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" r="-3" b="-3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FC4D9CE-16AC-5ECD-C636-3DDBCC60C4B6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Eğitmenler</a:t>
            </a:r>
            <a:r>
              <a:rPr lang="en-US" sz="2000" dirty="0"/>
              <a:t> </a:t>
            </a:r>
            <a:r>
              <a:rPr lang="en-US" sz="2000" dirty="0" err="1"/>
              <a:t>buradan</a:t>
            </a:r>
            <a:r>
              <a:rPr lang="en-US" sz="2000" dirty="0"/>
              <a:t> </a:t>
            </a:r>
            <a:r>
              <a:rPr lang="en-US" sz="2000" dirty="0" err="1"/>
              <a:t>öğrencinin</a:t>
            </a:r>
            <a:r>
              <a:rPr lang="en-US" sz="2000" dirty="0"/>
              <a:t> </a:t>
            </a:r>
            <a:r>
              <a:rPr lang="en-US" sz="2000" dirty="0" err="1"/>
              <a:t>seçimlerini</a:t>
            </a:r>
            <a:r>
              <a:rPr lang="en-US" sz="2000" dirty="0"/>
              <a:t> </a:t>
            </a:r>
            <a:r>
              <a:rPr lang="en-US" sz="2000" dirty="0" err="1"/>
              <a:t>inceleyip</a:t>
            </a:r>
            <a:r>
              <a:rPr lang="en-US" sz="2000" dirty="0"/>
              <a:t> </a:t>
            </a:r>
            <a:r>
              <a:rPr lang="en-US" sz="2000" dirty="0" err="1"/>
              <a:t>onaylayabiliyorlar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089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DBA894-0ADF-72B3-589A-96C298DF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</a:t>
            </a:r>
            <a:r>
              <a:rPr lang="tr-TR" sz="3600" dirty="0"/>
              <a:t>İŞ ZAMAN ÇİZELGESİ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DA01E2FE-B5D2-4F83-8142-E8E36DC6B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74" y="1929317"/>
            <a:ext cx="9070257" cy="4143953"/>
          </a:xfrm>
        </p:spPr>
      </p:pic>
    </p:spTree>
    <p:extLst>
      <p:ext uri="{BB962C8B-B14F-4D97-AF65-F5344CB8AC3E}">
        <p14:creationId xmlns:p14="http://schemas.microsoft.com/office/powerpoint/2010/main" val="54988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10E2D-2282-7107-1304-64000895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/>
              <a:t>YARARLANILAN KAYNAKLAR: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F5E8D-B836-BE53-6704-C88EF192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755"/>
            <a:ext cx="10515600" cy="2892149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hlinkClick r:id="rId2"/>
              </a:rPr>
              <a:t>https://www.geeksforgeeks.org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hlinkClick r:id="rId3"/>
              </a:rPr>
              <a:t>https://www.w3schools.com/css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https://www.beyaz.net/tr/ipucu/entry/349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hlinkClick r:id="rId4"/>
              </a:rPr>
              <a:t>https://www.linkedin.com/in/murat-aydin-87a6a7136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Ders içerikleri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86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D1F827-519A-6855-EC93-C32E6C9A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ADI: DERS KAYIT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D19E61-AA6D-8B99-1988-642F9BDF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PROJENİN AMACI : </a:t>
            </a:r>
            <a:r>
              <a:rPr lang="tr-TR" sz="2000" dirty="0"/>
              <a:t>Sistemde kayıtlı olan öğrencilerin sisteme giriş yaptıktan sonra dönem içi ders seçimlerini yapmalarını ve sisteme kaydetmelerini sağlıyor. Ayrıca ders seçimi onayı için eğitmen girişi de bulunuyor</a:t>
            </a:r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LİTERATÜR TARAMASI:</a:t>
            </a:r>
            <a:endParaRPr lang="tr-TR" sz="1400" dirty="0"/>
          </a:p>
          <a:p>
            <a:pPr lvl="1"/>
            <a:r>
              <a:rPr lang="tr-TR" sz="2000" dirty="0"/>
              <a:t>Birden fazla </a:t>
            </a:r>
            <a:r>
              <a:rPr lang="tr-TR" sz="2000" dirty="0" err="1"/>
              <a:t>arayüz</a:t>
            </a:r>
            <a:r>
              <a:rPr lang="tr-TR" sz="2000" dirty="0"/>
              <a:t> kullanılarak  tasarlanan  sistemde , sorunsuzca giriş yapan kullanıcıların ders seçimlerini gerçekleştirmeleri  ve sisteme kaydetmeleri </a:t>
            </a:r>
            <a:r>
              <a:rPr lang="tr-TR" sz="2000" dirty="0" err="1"/>
              <a:t>sağlandı.Daha</a:t>
            </a:r>
            <a:r>
              <a:rPr lang="tr-TR" sz="2000" dirty="0"/>
              <a:t> sonrasında bu seçimler onaylanmak üzere danışman öğretmen sayfasına yönlendirildi</a:t>
            </a:r>
          </a:p>
          <a:p>
            <a:pPr lvl="1"/>
            <a:endParaRPr lang="tr-TR" sz="2000" dirty="0"/>
          </a:p>
          <a:p>
            <a:pPr marL="457200" lvl="1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2202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0DA5CB-2DF3-AAC8-FF4A-843D70C1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2" y="1345301"/>
            <a:ext cx="6064660" cy="4167397"/>
          </a:xfrm>
          <a:prstGeom prst="rect">
            <a:avLst/>
          </a:prstGeom>
          <a:effectLst/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0638EC9-86BC-9F46-0307-1C88A4586EF2}"/>
              </a:ext>
            </a:extLst>
          </p:cNvPr>
          <p:cNvSpPr txBox="1"/>
          <p:nvPr/>
        </p:nvSpPr>
        <p:spPr>
          <a:xfrm>
            <a:off x="8045753" y="559407"/>
            <a:ext cx="3667036" cy="565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Bizi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karşılayan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anasayfa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Anasayfa</a:t>
            </a:r>
            <a:r>
              <a:rPr lang="en-US" dirty="0"/>
              <a:t> </a:t>
            </a:r>
            <a:r>
              <a:rPr lang="en-US" dirty="0" err="1"/>
              <a:t>ekranında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linkler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kullanıcıyı</a:t>
            </a:r>
            <a:r>
              <a:rPr lang="en-US" dirty="0"/>
              <a:t> </a:t>
            </a:r>
            <a:r>
              <a:rPr lang="en-US" dirty="0" err="1"/>
              <a:t>öğrenci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öğretmen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ekranlarına</a:t>
            </a:r>
            <a:r>
              <a:rPr lang="en-US" dirty="0"/>
              <a:t> </a:t>
            </a:r>
            <a:r>
              <a:rPr lang="en-US" dirty="0" err="1"/>
              <a:t>yönlendiriyor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5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AD4D6-884E-F3DF-E09A-B5171A42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1456841"/>
            <a:ext cx="6002110" cy="4677260"/>
          </a:xfrm>
        </p:spPr>
        <p:txBody>
          <a:bodyPr>
            <a:normAutofit/>
          </a:bodyPr>
          <a:lstStyle/>
          <a:p>
            <a:r>
              <a:rPr lang="tr-TR" sz="2400" dirty="0"/>
              <a:t>ÖĞRENCİ LOGİN EKRANI</a:t>
            </a:r>
          </a:p>
          <a:p>
            <a:pPr marL="914400" lvl="2" indent="0">
              <a:buNone/>
            </a:pPr>
            <a:endParaRPr lang="tr-TR" dirty="0"/>
          </a:p>
          <a:p>
            <a:pPr marL="914400" lvl="2" indent="0">
              <a:buNone/>
            </a:pPr>
            <a:endParaRPr lang="tr-TR" dirty="0"/>
          </a:p>
          <a:p>
            <a:pPr marL="914400" lvl="2" indent="0">
              <a:buNone/>
            </a:pPr>
            <a:endParaRPr lang="tr-TR" dirty="0"/>
          </a:p>
          <a:p>
            <a:pPr marL="914400" lvl="2" indent="0">
              <a:buNone/>
            </a:pPr>
            <a:endParaRPr lang="tr-TR" dirty="0"/>
          </a:p>
          <a:p>
            <a:pPr marL="914400" lvl="2" indent="0">
              <a:buNone/>
            </a:pPr>
            <a:r>
              <a:rPr lang="tr-TR" dirty="0"/>
              <a:t>Öğrencilerin sisteme giriş yapabilmeleri için kendi kullanıcı numaralarını (okul numaralarını) ve şifrelerini girmeleri gerekiyor .</a:t>
            </a:r>
          </a:p>
          <a:p>
            <a:pPr marL="914400" lvl="2" indent="0">
              <a:buNone/>
            </a:pPr>
            <a:endParaRPr lang="tr-TR" dirty="0"/>
          </a:p>
          <a:p>
            <a:pPr lvl="2"/>
            <a:endParaRPr lang="tr-TR" sz="17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0ECEEBB-1FAA-9C54-1124-586565819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" r="1" b="587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724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B28CB5-AAE8-CC1D-FD29-41C38873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tr-TR" sz="2000" dirty="0"/>
              <a:t>Öğrenciler eksik veya yanlış bilgiler girdiğinde </a:t>
            </a:r>
            <a:r>
              <a:rPr lang="tr-TR" sz="2000" dirty="0" err="1"/>
              <a:t>arayüzde</a:t>
            </a:r>
            <a:r>
              <a:rPr lang="tr-TR" sz="2000" dirty="0"/>
              <a:t> hata mesajlarını görüyoruz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CD26B7B-39B0-E7C7-C1BF-C3E97CEA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56" y="579936"/>
            <a:ext cx="3995623" cy="23446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378846-A994-1FA3-D21C-763A3A29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3832347"/>
            <a:ext cx="3995623" cy="21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5B75A-8F92-647F-BDD3-E47A6AF4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1" y="1211484"/>
            <a:ext cx="4783697" cy="3433583"/>
          </a:xfrm>
        </p:spPr>
        <p:txBody>
          <a:bodyPr>
            <a:normAutofit/>
          </a:bodyPr>
          <a:lstStyle/>
          <a:p>
            <a:r>
              <a:rPr lang="tr-TR" sz="2400" dirty="0"/>
              <a:t>DERS SEÇİM EKRANI</a:t>
            </a:r>
            <a:br>
              <a:rPr lang="tr-TR" sz="2000" dirty="0"/>
            </a:br>
            <a:r>
              <a:rPr lang="tr-TR" sz="2000" dirty="0"/>
              <a:t>		</a:t>
            </a:r>
          </a:p>
          <a:p>
            <a:endParaRPr lang="tr-TR" sz="2000" dirty="0"/>
          </a:p>
          <a:p>
            <a:pPr lvl="2"/>
            <a:r>
              <a:rPr lang="tr-TR" dirty="0"/>
              <a:t>Başarı ile giriş yapan öğrencileri bir sonraki aşamada ders seçim ekranı karşılıyor</a:t>
            </a:r>
          </a:p>
          <a:p>
            <a:pPr lvl="2"/>
            <a:r>
              <a:rPr lang="tr-TR" dirty="0"/>
              <a:t>Burada derslerini seçen öğrencilerden son aşama olarak derslerini sisteme kaydetmeleri bekleniyor</a:t>
            </a:r>
          </a:p>
          <a:p>
            <a:pPr lvl="2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4B219C-A872-720C-0C91-591CA034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30" y="537882"/>
            <a:ext cx="4956763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7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İçerik Yer Tutucusu 45">
            <a:extLst>
              <a:ext uri="{FF2B5EF4-FFF2-40B4-BE49-F238E27FC236}">
                <a16:creationId xmlns:a16="http://schemas.microsoft.com/office/drawing/2014/main" id="{6B993A20-75CA-4A68-558E-0EAAC3499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263" y="643467"/>
            <a:ext cx="5013044" cy="5571066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C5B0B6A3-DACE-8674-A1AB-2231FE68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2" y="643467"/>
            <a:ext cx="50148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1AF9055A-9FD0-45AC-B6E5-2029CC5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1F9822-314C-BD8C-8B61-B5903FCA3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" r="1" b="8845"/>
          <a:stretch/>
        </p:blipFill>
        <p:spPr>
          <a:xfrm>
            <a:off x="3823290" y="1182814"/>
            <a:ext cx="2872521" cy="449237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915881D-F9DD-1EDE-B1E8-B8A8D31B8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4213"/>
          <a:stretch/>
        </p:blipFill>
        <p:spPr>
          <a:xfrm>
            <a:off x="256768" y="1182848"/>
            <a:ext cx="2872521" cy="449233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F4F75D-4E42-760F-15E1-F98279F4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 sz="2000" dirty="0">
                <a:solidFill>
                  <a:schemeClr val="tx1">
                    <a:alpha val="60000"/>
                  </a:schemeClr>
                </a:solidFill>
              </a:rPr>
              <a:t>ÖĞRETMEN LOGİN EKRANI</a:t>
            </a:r>
          </a:p>
          <a:p>
            <a:pPr marL="457200" lvl="1" indent="0">
              <a:buNone/>
            </a:pPr>
            <a:r>
              <a:rPr lang="tr-TR" sz="2000" dirty="0">
                <a:solidFill>
                  <a:schemeClr val="tx1">
                    <a:alpha val="60000"/>
                  </a:schemeClr>
                </a:solidFill>
              </a:rPr>
              <a:t>	Öğretmen </a:t>
            </a:r>
            <a:r>
              <a:rPr lang="tr-TR" sz="2000" dirty="0" err="1">
                <a:solidFill>
                  <a:schemeClr val="tx1">
                    <a:alpha val="60000"/>
                  </a:schemeClr>
                </a:solidFill>
              </a:rPr>
              <a:t>login</a:t>
            </a:r>
            <a:r>
              <a:rPr lang="tr-TR" sz="2000" dirty="0">
                <a:solidFill>
                  <a:schemeClr val="tx1">
                    <a:alpha val="60000"/>
                  </a:schemeClr>
                </a:solidFill>
              </a:rPr>
              <a:t> ekranında yine öğrenci girişinde olduğu gibi sisteme kayıtlı olan bilgileriyle siteme giriş yapmaları bekleniyor.</a:t>
            </a:r>
          </a:p>
          <a:p>
            <a:pPr marL="457200" lvl="1" indent="0">
              <a:buNone/>
            </a:pPr>
            <a:r>
              <a:rPr lang="tr-TR" sz="2000" dirty="0">
                <a:solidFill>
                  <a:schemeClr val="tx1">
                    <a:alpha val="60000"/>
                  </a:schemeClr>
                </a:solidFill>
              </a:rPr>
              <a:t>Yanlış veya </a:t>
            </a:r>
            <a:r>
              <a:rPr lang="tr-TR" sz="2000" dirty="0" err="1">
                <a:solidFill>
                  <a:schemeClr val="tx1">
                    <a:alpha val="60000"/>
                  </a:schemeClr>
                </a:solidFill>
              </a:rPr>
              <a:t>veya</a:t>
            </a:r>
            <a:r>
              <a:rPr lang="tr-TR" sz="2000" dirty="0">
                <a:solidFill>
                  <a:schemeClr val="tx1">
                    <a:alpha val="60000"/>
                  </a:schemeClr>
                </a:solidFill>
              </a:rPr>
              <a:t> eksik bilgi girdiklerinde ekranda hata mesajları beliriyor ve girişe izin verilmiyor</a:t>
            </a:r>
          </a:p>
          <a:p>
            <a:pPr marL="457200" lvl="1" indent="0">
              <a:buNone/>
            </a:pPr>
            <a:endParaRPr lang="tr-TR" sz="2000" u="sng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7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F371F25-C7FB-61CC-8131-D89572AF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16" y="511293"/>
            <a:ext cx="4061313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98D1691-84BF-E33A-7661-F24450F7FDCB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Öğretmen</a:t>
            </a:r>
            <a:r>
              <a:rPr lang="en-US" sz="2000" dirty="0"/>
              <a:t> </a:t>
            </a:r>
            <a:r>
              <a:rPr lang="en-US" sz="2000" dirty="0" err="1"/>
              <a:t>sistemden</a:t>
            </a:r>
            <a:r>
              <a:rPr lang="en-US" sz="2000" dirty="0"/>
              <a:t> </a:t>
            </a:r>
            <a:r>
              <a:rPr lang="en-US" sz="2000" dirty="0" err="1"/>
              <a:t>ders</a:t>
            </a:r>
            <a:r>
              <a:rPr lang="en-US" sz="2000" dirty="0"/>
              <a:t> </a:t>
            </a:r>
            <a:r>
              <a:rPr lang="en-US" sz="2000" dirty="0" err="1"/>
              <a:t>seçimi</a:t>
            </a:r>
            <a:r>
              <a:rPr lang="en-US" sz="2000" dirty="0"/>
              <a:t> </a:t>
            </a:r>
            <a:r>
              <a:rPr lang="en-US" sz="2000" dirty="0" err="1"/>
              <a:t>yapan</a:t>
            </a:r>
            <a:r>
              <a:rPr lang="en-US" sz="2000" dirty="0"/>
              <a:t> </a:t>
            </a:r>
            <a:r>
              <a:rPr lang="en-US" sz="2000" dirty="0" err="1"/>
              <a:t>öğrencilerin</a:t>
            </a:r>
            <a:r>
              <a:rPr lang="en-US" sz="2000" dirty="0"/>
              <a:t> </a:t>
            </a:r>
            <a:r>
              <a:rPr lang="en-US" sz="2000" dirty="0" err="1"/>
              <a:t>seçimlerine</a:t>
            </a:r>
            <a:r>
              <a:rPr lang="en-US" sz="2000" dirty="0"/>
              <a:t> </a:t>
            </a:r>
            <a:r>
              <a:rPr lang="en-US" sz="2000" dirty="0" err="1"/>
              <a:t>erişebiliyor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66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278</Words>
  <Application>Microsoft Office PowerPoint</Application>
  <PresentationFormat>Geniş ekran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PowerPoint Sunusu</vt:lpstr>
      <vt:lpstr>PROJE ADI: DERS KAYIT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 İŞ ZAMAN ÇİZELGESİ</vt:lpstr>
      <vt:lpstr>YARARLANILAN KAYNAKLAR: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eda aydın</dc:creator>
  <cp:lastModifiedBy>eda aydın</cp:lastModifiedBy>
  <cp:revision>1</cp:revision>
  <dcterms:created xsi:type="dcterms:W3CDTF">2022-06-09T08:12:51Z</dcterms:created>
  <dcterms:modified xsi:type="dcterms:W3CDTF">2022-06-23T09:18:16Z</dcterms:modified>
</cp:coreProperties>
</file>