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98" d="100"/>
          <a:sy n="98" d="100"/>
        </p:scale>
        <p:origin x="907" y="-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513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194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6861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831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517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1762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19463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46466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20364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4307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50363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F9561-5D5B-46F2-9D76-1EBF88781378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E0D57-C2E1-4169-AA0C-E13433B4523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02490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70DCDE7-A3BE-A44E-1986-7C07CA659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1165159"/>
          </a:xfrm>
        </p:spPr>
        <p:txBody>
          <a:bodyPr>
            <a:normAutofit fontScale="90000"/>
          </a:bodyPr>
          <a:lstStyle/>
          <a:p>
            <a:r>
              <a:rPr lang="it-IT" dirty="0"/>
              <a:t>Yüz ve Gülümseme Tespiti Sistemi</a:t>
            </a:r>
            <a:br>
              <a:rPr lang="it-IT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70F25C6-B16E-8CDC-6297-476FF6846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083" y="1727200"/>
            <a:ext cx="8281035" cy="9803131"/>
          </a:xfrm>
        </p:spPr>
        <p:txBody>
          <a:bodyPr/>
          <a:lstStyle/>
          <a:p>
            <a:pPr marL="0" indent="0">
              <a:buNone/>
            </a:pPr>
            <a:r>
              <a:rPr lang="tr-TR" sz="1600" dirty="0"/>
              <a:t>👤 Öğrenci Bilgileri</a:t>
            </a:r>
          </a:p>
          <a:p>
            <a:r>
              <a:rPr lang="tr-TR" sz="1600" dirty="0"/>
              <a:t>Ad-</a:t>
            </a:r>
            <a:r>
              <a:rPr lang="tr-TR" sz="1600" dirty="0" err="1"/>
              <a:t>Soyad</a:t>
            </a:r>
            <a:r>
              <a:rPr lang="tr-TR" sz="1600" dirty="0"/>
              <a:t>: Nuray Türkcan  </a:t>
            </a:r>
          </a:p>
          <a:p>
            <a:r>
              <a:rPr lang="tr-TR" sz="1600" dirty="0"/>
              <a:t>Öğrenci No: [numaran buraya]  </a:t>
            </a:r>
          </a:p>
          <a:p>
            <a:r>
              <a:rPr lang="tr-TR" sz="1600" dirty="0"/>
              <a:t>Program: [örneğin: Bilgisayar Teknolojisi]</a:t>
            </a:r>
          </a:p>
          <a:p>
            <a:pPr marL="0" indent="0">
              <a:buNone/>
            </a:pPr>
            <a:r>
              <a:rPr lang="tr-TR" sz="1600" dirty="0"/>
              <a:t>🎯 Projenin Amacı</a:t>
            </a:r>
          </a:p>
          <a:p>
            <a:r>
              <a:rPr lang="tr-TR" sz="1600" dirty="0"/>
              <a:t>Kameradan alınan görüntülerde insan yüzünü ve gülümsemeyi doğru şekilde tespit eden bir sistem geliştirerek, sosyal robotlar ve güvenlik sistemleri gibi alanlara uygulanabilir bir çözüm sunmak.</a:t>
            </a:r>
          </a:p>
          <a:p>
            <a:pPr marL="0" indent="0">
              <a:buNone/>
            </a:pPr>
            <a:r>
              <a:rPr lang="tr-TR" sz="1600" dirty="0"/>
              <a:t>👥 Hedef Kullanıcılar</a:t>
            </a:r>
          </a:p>
          <a:p>
            <a:r>
              <a:rPr lang="tr-TR" sz="1600" dirty="0"/>
              <a:t>- Yapay zekâ ve bilgisayarla görü ile ilgilenen öğrenciler  </a:t>
            </a:r>
          </a:p>
          <a:p>
            <a:r>
              <a:rPr lang="tr-TR" sz="1600" dirty="0"/>
              <a:t>- İnsan davranışı analiz eden yazılımcılar  </a:t>
            </a:r>
          </a:p>
          <a:p>
            <a:r>
              <a:rPr lang="tr-TR" sz="1600" dirty="0"/>
              <a:t>- Akademik araştırmacılar</a:t>
            </a:r>
          </a:p>
          <a:p>
            <a:pPr marL="0" indent="0">
              <a:buNone/>
            </a:pPr>
            <a:r>
              <a:rPr lang="tr-TR" sz="1600" dirty="0"/>
              <a:t>🧠 Kullanılan Teknolojiler</a:t>
            </a:r>
          </a:p>
          <a:p>
            <a:r>
              <a:rPr lang="tr-TR" sz="1600" dirty="0"/>
              <a:t>- Python 3.x  </a:t>
            </a:r>
          </a:p>
          <a:p>
            <a:r>
              <a:rPr lang="tr-TR" sz="1600" dirty="0"/>
              <a:t>- </a:t>
            </a:r>
            <a:r>
              <a:rPr lang="tr-TR" sz="1600" dirty="0" err="1"/>
              <a:t>OpenCV</a:t>
            </a:r>
            <a:r>
              <a:rPr lang="tr-TR" sz="1600" dirty="0"/>
              <a:t>  </a:t>
            </a:r>
          </a:p>
          <a:p>
            <a:r>
              <a:rPr lang="tr-TR" sz="1600" dirty="0"/>
              <a:t>- </a:t>
            </a:r>
            <a:r>
              <a:rPr lang="tr-TR" sz="1600" dirty="0" err="1"/>
              <a:t>NumPy</a:t>
            </a:r>
            <a:r>
              <a:rPr lang="tr-TR" sz="1600" dirty="0"/>
              <a:t>  </a:t>
            </a:r>
          </a:p>
          <a:p>
            <a:r>
              <a:rPr lang="tr-TR" sz="1600" dirty="0"/>
              <a:t>- </a:t>
            </a:r>
            <a:r>
              <a:rPr lang="tr-TR" sz="1600" dirty="0" err="1"/>
              <a:t>Haar</a:t>
            </a:r>
            <a:r>
              <a:rPr lang="tr-TR" sz="1600" dirty="0"/>
              <a:t> </a:t>
            </a:r>
            <a:r>
              <a:rPr lang="tr-TR" sz="1600" dirty="0" err="1"/>
              <a:t>Cascade</a:t>
            </a:r>
            <a:r>
              <a:rPr lang="tr-TR" sz="1600" dirty="0"/>
              <a:t> Sınıflandırıcıları</a:t>
            </a:r>
          </a:p>
          <a:p>
            <a:pPr marL="0" indent="0">
              <a:buNone/>
            </a:pPr>
            <a:endParaRPr lang="tr-TR" dirty="0"/>
          </a:p>
          <a:p>
            <a:r>
              <a:rPr lang="tr-TR" sz="2000" dirty="0"/>
              <a:t>"</a:t>
            </a:r>
            <a:r>
              <a:rPr lang="tr-TR" sz="2000" dirty="0" err="1"/>
              <a:t>GitHub</a:t>
            </a:r>
            <a:r>
              <a:rPr lang="tr-TR" sz="2000" dirty="0"/>
              <a:t> Proje Linki için QR Kodu"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FAF8BC0-3224-F1D8-5FFF-A07BFA7A5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4708" y="5415804"/>
            <a:ext cx="3100103" cy="1676436"/>
          </a:xfrm>
          <a:prstGeom prst="rect">
            <a:avLst/>
          </a:prstGeom>
        </p:spPr>
      </p:pic>
      <p:pic>
        <p:nvPicPr>
          <p:cNvPr id="9" name="Resim 8">
            <a:extLst>
              <a:ext uri="{FF2B5EF4-FFF2-40B4-BE49-F238E27FC236}">
                <a16:creationId xmlns:a16="http://schemas.microsoft.com/office/drawing/2014/main" id="{4038EBE6-5A04-0892-64F5-41A310C3F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051" y="8995383"/>
            <a:ext cx="2709650" cy="270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161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 Teması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eması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eması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89</TotalTime>
  <Words>103</Words>
  <Application>Microsoft Office PowerPoint</Application>
  <PresentationFormat>A3 Kağıt (297x420 mm)</PresentationFormat>
  <Paragraphs>18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Yüz ve Gülümseme Tespiti Sistemi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Nuray Türkcan</dc:creator>
  <cp:lastModifiedBy>Nuray Türkcan</cp:lastModifiedBy>
  <cp:revision>1</cp:revision>
  <dcterms:created xsi:type="dcterms:W3CDTF">2025-05-25T17:50:21Z</dcterms:created>
  <dcterms:modified xsi:type="dcterms:W3CDTF">2025-05-25T19:19:33Z</dcterms:modified>
</cp:coreProperties>
</file>