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74" r:id="rId2"/>
    <p:sldId id="272" r:id="rId3"/>
    <p:sldId id="278" r:id="rId4"/>
    <p:sldId id="281" r:id="rId5"/>
    <p:sldId id="276" r:id="rId6"/>
    <p:sldId id="277" r:id="rId7"/>
    <p:sldId id="280" r:id="rId8"/>
  </p:sldIdLst>
  <p:sldSz cx="6858000" cy="9906000" type="A4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1F23A-0407-4D5F-8714-9023441E5F5A}" v="2" dt="2020-11-25T01:59:51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 Sin" userId="KtmXx+EV/ZnQVS6FuVKoqzJdRF3CQV6I56h1yo5lX7U=" providerId="None" clId="Web-{B581F23A-0407-4D5F-8714-9023441E5F5A}"/>
    <pc:docChg chg="modSld">
      <pc:chgData name="Ulric Sin" userId="KtmXx+EV/ZnQVS6FuVKoqzJdRF3CQV6I56h1yo5lX7U=" providerId="None" clId="Web-{B581F23A-0407-4D5F-8714-9023441E5F5A}" dt="2020-11-25T01:59:50.998" v="1"/>
      <pc:docMkLst>
        <pc:docMk/>
      </pc:docMkLst>
      <pc:sldChg chg="addSp delSp">
        <pc:chgData name="Ulric Sin" userId="KtmXx+EV/ZnQVS6FuVKoqzJdRF3CQV6I56h1yo5lX7U=" providerId="None" clId="Web-{B581F23A-0407-4D5F-8714-9023441E5F5A}" dt="2020-11-25T01:59:50.998" v="1"/>
        <pc:sldMkLst>
          <pc:docMk/>
          <pc:sldMk cId="4079242555" sldId="278"/>
        </pc:sldMkLst>
        <pc:spChg chg="add del">
          <ac:chgData name="Ulric Sin" userId="KtmXx+EV/ZnQVS6FuVKoqzJdRF3CQV6I56h1yo5lX7U=" providerId="None" clId="Web-{B581F23A-0407-4D5F-8714-9023441E5F5A}" dt="2020-11-25T01:59:50.998" v="1"/>
          <ac:spMkLst>
            <pc:docMk/>
            <pc:sldMk cId="4079242555" sldId="27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AE96BAEA-7786-4C7A-B961-15EB02408FF0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2ED39C9C-2921-4FD1-9BB4-93F9E0C15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1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2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2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21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0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8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6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0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9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94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7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4" y="1272431"/>
            <a:ext cx="5982789" cy="397092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6955" y="5266988"/>
          <a:ext cx="5982789" cy="39603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017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177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57" y="5256418"/>
            <a:ext cx="1962345" cy="1990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68" y="7232501"/>
            <a:ext cx="1990976" cy="1990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1480" y="405133"/>
            <a:ext cx="174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 Page</a:t>
            </a:r>
            <a:endParaRPr lang="en-SG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26467" y="4533572"/>
            <a:ext cx="199304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to be provided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5" y="2451601"/>
            <a:ext cx="5757605" cy="1833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" y="5266987"/>
            <a:ext cx="1941882" cy="1941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41" y="5287195"/>
            <a:ext cx="2033803" cy="20338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1" y="7208868"/>
            <a:ext cx="1986850" cy="19139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91" y="7262260"/>
            <a:ext cx="1945335" cy="19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9" y="1369104"/>
            <a:ext cx="3962400" cy="841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" y="2118489"/>
            <a:ext cx="3441352" cy="109560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7018" y="2014323"/>
            <a:ext cx="3802332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7" y="8580631"/>
            <a:ext cx="1047144" cy="10471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480" y="405133"/>
            <a:ext cx="3559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1 – E-Book Stores</a:t>
            </a:r>
            <a:endParaRPr lang="en-SG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589" y="3959261"/>
            <a:ext cx="18829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Banner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Love Reading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Jsim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Shing Lee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Benjo</a:t>
            </a:r>
            <a:r>
              <a:rPr lang="en-US" dirty="0"/>
              <a:t> &amp; 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Natura Craft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1734273" y="7346072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547465" y="8452237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87130" y="6368643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2954357" y="6368642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617297" y="5262478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0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1480" y="405133"/>
            <a:ext cx="290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2 - Showcase</a:t>
            </a:r>
            <a:endParaRPr lang="en-SG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928538" y="1602913"/>
            <a:ext cx="3594950" cy="7538526"/>
            <a:chOff x="1510801" y="349024"/>
            <a:chExt cx="3594950" cy="75385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61310"/>
            <a:stretch/>
          </p:blipFill>
          <p:spPr>
            <a:xfrm>
              <a:off x="1510801" y="349024"/>
              <a:ext cx="3594950" cy="225048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9439"/>
            <a:stretch/>
          </p:blipFill>
          <p:spPr>
            <a:xfrm>
              <a:off x="1510801" y="4364931"/>
              <a:ext cx="3594950" cy="352261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81639" y="3720993"/>
            <a:ext cx="1623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Broadcast schedule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6" y="4028770"/>
            <a:ext cx="3366628" cy="1303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38" y="2369641"/>
            <a:ext cx="3462305" cy="110506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49932" y="2196016"/>
            <a:ext cx="3725716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703032" y="4316687"/>
            <a:ext cx="1741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Banner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Landmark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Insert: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71" y="7902367"/>
            <a:ext cx="1149508" cy="114950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245971" y="7797680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2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528"/>
          <a:stretch/>
        </p:blipFill>
        <p:spPr>
          <a:xfrm>
            <a:off x="453932" y="1416123"/>
            <a:ext cx="5932171" cy="117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2599509"/>
            <a:ext cx="5927271" cy="194527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3932" y="4603243"/>
          <a:ext cx="5951733" cy="395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825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25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932" y="277279"/>
            <a:ext cx="280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3 - Activities</a:t>
            </a:r>
            <a:endParaRPr lang="en-SG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4625878"/>
            <a:ext cx="1949224" cy="194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55" y="4612359"/>
            <a:ext cx="1949224" cy="194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6610521"/>
            <a:ext cx="1949224" cy="1949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86" y="6610521"/>
            <a:ext cx="1949224" cy="1949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72" y="6561583"/>
            <a:ext cx="1949224" cy="1949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10" y="4603243"/>
            <a:ext cx="1973686" cy="197368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301726" y="4690706"/>
            <a:ext cx="2131507" cy="192933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274158" y="6667318"/>
            <a:ext cx="2131507" cy="192933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681318" y="2344979"/>
            <a:ext cx="5751915" cy="192933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90565" y="538889"/>
            <a:ext cx="995082" cy="25001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64226" y="8618202"/>
            <a:ext cx="1881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Banner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Replace icon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Replace icon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576" y="9245260"/>
            <a:ext cx="26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(take note the link change)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537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2" y="1310187"/>
            <a:ext cx="5878947" cy="7121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1410" y="513662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everything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4" y="7901050"/>
            <a:ext cx="1823101" cy="183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75" y="7901050"/>
            <a:ext cx="1834378" cy="1834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410" y="7871125"/>
            <a:ext cx="1834378" cy="18343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7953" y="8410738"/>
            <a:ext cx="1030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TBA</a:t>
            </a:r>
            <a:endParaRPr lang="en-SG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35636" y="8470740"/>
            <a:ext cx="1030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TBA</a:t>
            </a:r>
            <a:endParaRPr lang="en-SG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3932" y="277279"/>
            <a:ext cx="240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4 - Events</a:t>
            </a:r>
            <a:endParaRPr lang="en-SG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2637915"/>
            <a:ext cx="5748996" cy="1830274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46792" y="2318134"/>
            <a:ext cx="5819371" cy="7739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528"/>
          <a:stretch/>
        </p:blipFill>
        <p:spPr>
          <a:xfrm>
            <a:off x="493121" y="1416123"/>
            <a:ext cx="5982789" cy="1170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917" y="75573"/>
            <a:ext cx="115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6</a:t>
            </a:r>
            <a:endParaRPr lang="en-SG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4" y="2638984"/>
            <a:ext cx="5968556" cy="1900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" y="4539158"/>
            <a:ext cx="5969726" cy="125158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155371" y="4753470"/>
            <a:ext cx="2416629" cy="8229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TO BE SUPPLIED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5" y="5787922"/>
            <a:ext cx="1996005" cy="1976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68" y="5787922"/>
            <a:ext cx="1996005" cy="1996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30" y="5798300"/>
            <a:ext cx="1991680" cy="199168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92331" y="1948309"/>
            <a:ext cx="5819371" cy="643328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2272553" y="8994309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everything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81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330946"/>
            <a:ext cx="5977859" cy="190313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1075" y="1128740"/>
            <a:ext cx="5964795" cy="3639318"/>
            <a:chOff x="401681" y="488660"/>
            <a:chExt cx="5964795" cy="36393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70199"/>
            <a:stretch/>
          </p:blipFill>
          <p:spPr>
            <a:xfrm>
              <a:off x="401681" y="488660"/>
              <a:ext cx="5964795" cy="1183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11" y="3706783"/>
              <a:ext cx="5933766" cy="42119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387555" y="3725511"/>
              <a:ext cx="199304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Text to be provided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917" y="75573"/>
            <a:ext cx="115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7</a:t>
            </a:r>
            <a:endParaRPr lang="en-SG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8130" y="8758646"/>
            <a:ext cx="6010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INSTRUCTION:</a:t>
            </a:r>
          </a:p>
          <a:p>
            <a:pPr marL="342900" indent="-342900">
              <a:buAutoNum type="arabicParenR"/>
            </a:pPr>
            <a:r>
              <a:rPr lang="en-US" dirty="0"/>
              <a:t>Link to google form: https://forms.gle/HyJC3tecRpPQcvi57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0" y="4880839"/>
            <a:ext cx="1981642" cy="19816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49" y="4880839"/>
            <a:ext cx="1981642" cy="19816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" y="4887008"/>
            <a:ext cx="1981642" cy="1981642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7207"/>
              </p:ext>
            </p:extLst>
          </p:nvPr>
        </p:nvGraphicFramePr>
        <p:xfrm>
          <a:off x="418011" y="4884230"/>
          <a:ext cx="5951733" cy="197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825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20579" y="4833616"/>
            <a:ext cx="2021018" cy="218249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398591" y="7204595"/>
            <a:ext cx="1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</a:t>
            </a:r>
            <a:endParaRPr lang="en-SG" dirty="0"/>
          </a:p>
          <a:p>
            <a:r>
              <a:rPr lang="en-US" dirty="0"/>
              <a:t>Creating Video – wrong timing</a:t>
            </a:r>
          </a:p>
        </p:txBody>
      </p:sp>
    </p:spTree>
    <p:extLst>
      <p:ext uri="{BB962C8B-B14F-4D97-AF65-F5344CB8AC3E}">
        <p14:creationId xmlns:p14="http://schemas.microsoft.com/office/powerpoint/2010/main" val="92629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101</Words>
  <Application>Microsoft Office PowerPoint</Application>
  <PresentationFormat>A4 Paper (210x297 mm)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 Cecilia</dc:creator>
  <cp:lastModifiedBy>MUHAMMAD NURAZWAN BIN HASAN</cp:lastModifiedBy>
  <cp:revision>68</cp:revision>
  <cp:lastPrinted>2020-11-24T07:55:07Z</cp:lastPrinted>
  <dcterms:created xsi:type="dcterms:W3CDTF">2020-10-29T08:38:39Z</dcterms:created>
  <dcterms:modified xsi:type="dcterms:W3CDTF">2020-11-25T06:14:22Z</dcterms:modified>
</cp:coreProperties>
</file>