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KPI Dasturi uchun Texnik Qo'llanma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Apple Dizayniga Mos Taqdimot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Kirish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Ushbu qo'llanma ta'lim sohasidagi samaradorlik ko'rsatkichlarini (KPI) boshqarish uchun mo'ljallangan dasturiy ta'minotning texnik jihatlarini batafsil bayon etadi. Dastur quyidagi maqsadlarni amalga oshirish uchun mo'ljallangan:</a:t>
            </a:r>
            <a:br/>
            <a:br/>
            <a:r>
              <a:t>1. O'qituvchilar va talabalar faoliyatini monitoring qilish.</a:t>
            </a:r>
            <a:br/>
            <a:r>
              <a:t>2. Talabalar muvaffaqiyatini o'lchash.</a:t>
            </a:r>
            <a:br/>
            <a:r>
              <a:t>3. Ta'lim jarayonining samaradorligini baholash.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Asosiy Funktsiyalar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1. Ma'lumotlarni Kiritish va Tahlil qilish</a:t>
            </a:r>
            <a:br/>
            <a:r>
              <a:t>- KPI ko'rsatkichlarini kiritish va yangilash imkoniyati.</a:t>
            </a:r>
            <a:br/>
            <a:r>
              <a:t>- Ma'lumotlar bazasidan olingan natijalarni tahlil qilish va hisobotlarni yaratish.</a:t>
            </a:r>
            <a:br/>
            <a:br/>
            <a:r>
              <a:t>2. Dashboard va Vizualizatsiya</a:t>
            </a:r>
            <a:br/>
            <a:r>
              <a:t>- Grafiklar va diagrammalar orqali KPI ko'rsatkichlarini vizualizatsiya qilish.</a:t>
            </a:r>
            <a:br/>
            <a:r>
              <a:t>- Reja va fakt natijalarini solishtirish uchun ko'rsatkichlar paneli.</a:t>
            </a:r>
            <a:br/>
            <a:br/>
            <a:r>
              <a:t>3. Hisobotlar</a:t>
            </a:r>
            <a:br/>
            <a:r>
              <a:t>- Turli xil formatlarda (PDF, Excel) hisobotlarni yaratish va eksport qilish.</a:t>
            </a:r>
            <a:br/>
            <a:r>
              <a:t>- Avtomatik ravishda yaratilgan hisobotlarni taqdim etish.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Texnik Talablar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1. Dasturiy Talablar</a:t>
            </a:r>
            <a:br/>
            <a:r>
              <a:t>- Backend: Python (Django yoki Flask), Node.js yoki Java.</a:t>
            </a:r>
            <a:br/>
            <a:r>
              <a:t>- Frontend: HTML5, CSS3, JavaScript (React.js, Angular yoki Vue.js).</a:t>
            </a:r>
            <a:br/>
            <a:r>
              <a:t>- Ma'lumotlar bazasi: PostgreSQL, MySQL yoki MongoDB.</a:t>
            </a:r>
            <a:br/>
            <a:br/>
            <a:r>
              <a:t>2. Xavfsizlik Talablar</a:t>
            </a:r>
            <a:br/>
            <a:r>
              <a:t>- Ma'lumotlarni shifrlash (SSL/TLS).</a:t>
            </a:r>
            <a:br/>
            <a:r>
              <a:t>- Foydalanuvchilarni autentifikatsiya qilish va avtorizatsiya qilish.</a:t>
            </a:r>
            <a:br/>
            <a:r>
              <a:t>- Ma'lumotlarni zaxira nusxalash va tiklash mexanizmlari.</a:t>
            </a:r>
            <a:br/>
            <a:br/>
            <a:r>
              <a:t>3. Server Talablar</a:t>
            </a:r>
            <a:br/>
            <a:r>
              <a:t>- Server OS: Linux (Ubuntu yoki CentOS).</a:t>
            </a:r>
            <a:br/>
            <a:r>
              <a:t>- Bulut xizmati: AWS, Azure yoki Google Cloud.</a:t>
            </a:r>
            <a:br/>
            <a:r>
              <a:t>- Yuklanish balanslovchi va avtomatik shkalalash imkoniyatlari.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Dasturiy Arxitektura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1. Frontend Arxitektura</a:t>
            </a:r>
            <a:br/>
            <a:r>
              <a:t>- UI komponentlari: React yoki Vue komponentlari.</a:t>
            </a:r>
            <a:br/>
            <a:r>
              <a:t>- Shtatni boshqarish: Redux, Vuex yoki Context API.</a:t>
            </a:r>
            <a:br/>
            <a:r>
              <a:t>- API chaqiruvlari: Axios yoki Fetch API.</a:t>
            </a:r>
            <a:br/>
            <a:br/>
            <a:r>
              <a:t>2. Backend Arxitektura</a:t>
            </a:r>
            <a:br/>
            <a:r>
              <a:t>- RESTful API yoki GraphQL.</a:t>
            </a:r>
            <a:br/>
            <a:r>
              <a:t>- Ma'lumotlarni boshqarish: ORM (Django ORM, SQLAlchemy yoki Mongoose).</a:t>
            </a:r>
            <a:br/>
            <a:r>
              <a:t>- JWT asosida autentifikatsiya va avtorizatsiya.</a:t>
            </a:r>
            <a:br/>
            <a:br/>
            <a:r>
              <a:t>3. Ma'lumotlar Bazasini Loyihalash</a:t>
            </a:r>
            <a:br/>
            <a:r>
              <a:t>- Entity-Relationship (ER) diagrammalari orqali ma'lumotlar modeli.</a:t>
            </a:r>
            <a:br/>
            <a:r>
              <a:t>- Indekslar va optimallashtirishlar.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O'rnatish va Ishga Tushirish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1. O'rnatish Bo'yicha Ko'rsatmalar</a:t>
            </a:r>
            <a:br/>
            <a:r>
              <a:t>- Talab qilinadigan dasturiy ta'minotni o'rnatish (Python, Node.js va boshqalar).</a:t>
            </a:r>
            <a:br/>
            <a:r>
              <a:t>- Ma'lumotlar bazasini sozlash va dasturiy ta'minotni konfiguratsiya qilish.</a:t>
            </a:r>
            <a:br/>
            <a:br/>
            <a:r>
              <a:t>2. Ishga Tushirish Bo'yicha Ko'rsatmalar</a:t>
            </a:r>
            <a:br/>
            <a:r>
              <a:t>- Dasturiy ta'minotni ishga tushirish buyruqlari.</a:t>
            </a:r>
            <a:br/>
            <a:r>
              <a:t>- Log fayllarini kuzatish va tahlil qilish.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Xulosa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Ushbu texnik qo'llanma KPI dasturini muvaffaqiyatli o'rnatish va foydalanish uchun zarur bo'lgan barcha asosiy texnik jihatlarni qamrab oladi. Yangi funksiyalar qo'shilishi yoki mavjudlarini yangilash bo'yicha qo'shimcha qo'llanmalar hamda texnik qo'llab-quvvatlash xizmatlari mavjud bo'ladi.</a:t>
            </a:r>
            <a:br/>
            <a:br/>
            <a:r>
              <a:t>Bu qo'llanma yordamida dasturiy ta'minotni o'rnatish, sozlash va undan samarali foydalanishni ta'minlash mumkin bo'ladi.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