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7" r:id="rId11"/>
    <p:sldId id="258" r:id="rId12"/>
    <p:sldId id="259" r:id="rId13"/>
    <p:sldId id="260" r:id="rId14"/>
    <p:sldId id="261" r:id="rId15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Relationship Id="rId9" Type="http://schemas.openxmlformats.org/officeDocument/2006/relationships/font" Target="fonts/ProximaNova-italic.fntdata"/><Relationship Id="rId10" Type="http://schemas.openxmlformats.org/officeDocument/2006/relationships/font" Target="fonts/ProximaNova-boldItalic.fntdata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3" name="Google Shape;53;p1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Media Texnologiyalarining Hayotdagi O‘rni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618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618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98834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Media texnologiyalar nima?: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Media texnologiyalar - bu axborotni saqlash, tarqatish va foydalanish uchun texnologik vositalar to‘plami. Misollar: gazeta, radio, televizor, internet.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Rivojlanish tarixi: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Media texnologiyalari qadim zamonlardan beri rivojlanib kelmoqda. An'anaviy matbuotdan boshlab, bugungi raqamli texnologiyalar va internetga qadar rivojlandi.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618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7586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ouw9ftu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75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2457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2457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Bastian Riccardi on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Media Texnologiyalarning Turlari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98834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An'anaviy media: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Gazetalar, radio va televizor an'anaviy media texnologiyalarning asosiy misollaridir. Ular axborot tarqatishning dastlabki usullari bo‘lib xizmat qilgan.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Raqamli media: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Internet, ijtimoiy tarmoqlar, va mobil ilovalar raqamli media texnologiyalariga kiradi. Ular tezkor va global axborot tarqatish imkonini beradi.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xmp6qi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lucas Favre on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Media Texnologiyalarning Jamiyatga Ta'siri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78266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Axborot tarqatish: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Media texnologiyalari orqali axborotni tez va keng ko‘lamda tarqatish mumkin bo‘ladi, bu esa jamiyatning xabardorligini oshiradi.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Madaniyat va san'at: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Media texnologiyalari madaniyat va san'atni global miqyosda tarqatishga imkon beradi, bu esa madaniy almashinuvni kuchaytiradi.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v3djka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camilo jimenez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Media Texnologiyalarning Ta'limga Ta'siri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78266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Masofaviy ta'lim: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Media texnologiyalari masofaviy ta'limni amalga oshirishga imkon beradi. Talabalar internet orqali darslarga qatnashishlari mumkin.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Onlayn kurslar va ta'lim platformalari: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Media texnologiyalari yordamida turli onlayn kurslar va ta'lim platformalari yaratilib, keng qamrovli ta'lim imkoniyatlari taqdim etiladi.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1488u_2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joe mantel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Media Texnologiyalarning Biznesga Ta'siri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98834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Reklama va marketing: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Media texnologiyalari reklama va marketingning yangi usullarini taqdim etdi. Ijtimoiy tarmoqlar va raqamli platformalar orqali reklama qilish mumkin.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Elektron tijorat: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Media texnologiyalari elektron tijoratning rivojlanishiga katta hissa qo‘shdi. Onlayn do‘konlar orqali global miqyosda savdo qilish imkoniyati mavjud.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hr5bpt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Emiliano Vittoriosi on Unsplash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