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95FFD47D-C3DD-4F97-BDEA-6855D665F4F5}"/>
    <pc:docChg chg="modSld">
      <pc:chgData name="Andrew Beatty" userId="ddf183e3-d1da-49e1-9619-81ceb6b4ef92" providerId="ADAL" clId="{95FFD47D-C3DD-4F97-BDEA-6855D665F4F5}" dt="2023-10-09T19:04:43.982" v="4" actId="20577"/>
      <pc:docMkLst>
        <pc:docMk/>
      </pc:docMkLst>
      <pc:sldChg chg="modSp mod">
        <pc:chgData name="Andrew Beatty" userId="ddf183e3-d1da-49e1-9619-81ceb6b4ef92" providerId="ADAL" clId="{95FFD47D-C3DD-4F97-BDEA-6855D665F4F5}" dt="2023-10-09T19:04:43.982" v="4" actId="20577"/>
        <pc:sldMkLst>
          <pc:docMk/>
          <pc:sldMk cId="2848532758" sldId="257"/>
        </pc:sldMkLst>
        <pc:spChg chg="mod">
          <ac:chgData name="Andrew Beatty" userId="ddf183e3-d1da-49e1-9619-81ceb6b4ef92" providerId="ADAL" clId="{95FFD47D-C3DD-4F97-BDEA-6855D665F4F5}" dt="2023-10-09T19:04:43.982" v="4" actId="20577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  <pc:docChgLst>
    <pc:chgData name="Andrew Beatty" userId="ddf183e3-d1da-49e1-9619-81ceb6b4ef92" providerId="ADAL" clId="{3A536251-6E3C-478D-9392-AB9138DE8323}"/>
    <pc:docChg chg="custSel modSld">
      <pc:chgData name="Andrew Beatty" userId="ddf183e3-d1da-49e1-9619-81ceb6b4ef92" providerId="ADAL" clId="{3A536251-6E3C-478D-9392-AB9138DE8323}" dt="2022-10-17T18:46:38.054" v="1" actId="478"/>
      <pc:docMkLst>
        <pc:docMk/>
      </pc:docMkLst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1560032216" sldId="25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1560032216" sldId="256"/>
            <ac:picMk id="4" creationId="{F17BCB7F-0B06-2D3D-4608-CEA16B3D5B27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848532758" sldId="257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848532758" sldId="257"/>
            <ac:picMk id="4" creationId="{C947318A-9F17-72C3-3A80-52C4534612CE}"/>
          </ac:picMkLst>
        </pc:picChg>
      </pc:sldChg>
      <pc:sldChg chg="delSp mod modTransition delAnim">
        <pc:chgData name="Andrew Beatty" userId="ddf183e3-d1da-49e1-9619-81ceb6b4ef92" providerId="ADAL" clId="{3A536251-6E3C-478D-9392-AB9138DE8323}" dt="2022-10-17T18:46:38.054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3A536251-6E3C-478D-9392-AB9138DE8323}" dt="2022-10-17T18:46:38.054" v="1" actId="478"/>
          <ac:picMkLst>
            <pc:docMk/>
            <pc:sldMk cId="1598453332" sldId="264"/>
            <ac:picMk id="2" creationId="{00434A7C-613A-A4B1-9BBE-DFA45E2071B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3988567050" sldId="26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3988567050" sldId="266"/>
            <ac:picMk id="4" creationId="{6486CBA0-FD71-E270-99BA-5A685C2B18D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780005587" sldId="270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780005587" sldId="270"/>
            <ac:picMk id="4" creationId="{AAA73CD6-821D-82AD-CEFA-4F68EDF284B2}"/>
          </ac:picMkLst>
        </pc:picChg>
      </pc:sldChg>
    </pc:docChg>
  </pc:docChgLst>
  <pc:docChgLst>
    <pc:chgData name="Andrew Beatty" userId="ddf183e3-d1da-49e1-9619-81ceb6b4ef92" providerId="ADAL" clId="{610437E5-3225-4615-AB6C-F8B6B2472973}"/>
    <pc:docChg chg="delSld modSld">
      <pc:chgData name="Andrew Beatty" userId="ddf183e3-d1da-49e1-9619-81ceb6b4ef92" providerId="ADAL" clId="{610437E5-3225-4615-AB6C-F8B6B2472973}" dt="2024-02-15T14:31:28.077" v="52" actId="2696"/>
      <pc:docMkLst>
        <pc:docMk/>
      </pc:docMkLst>
      <pc:sldChg chg="modSp mod">
        <pc:chgData name="Andrew Beatty" userId="ddf183e3-d1da-49e1-9619-81ceb6b4ef92" providerId="ADAL" clId="{610437E5-3225-4615-AB6C-F8B6B2472973}" dt="2024-02-15T14:31:06.341" v="51" actId="20577"/>
        <pc:sldMkLst>
          <pc:docMk/>
          <pc:sldMk cId="1560032216" sldId="256"/>
        </pc:sldMkLst>
        <pc:spChg chg="mod">
          <ac:chgData name="Andrew Beatty" userId="ddf183e3-d1da-49e1-9619-81ceb6b4ef92" providerId="ADAL" clId="{610437E5-3225-4615-AB6C-F8B6B2472973}" dt="2024-02-15T14:31:06.341" v="51" actId="20577"/>
          <ac:spMkLst>
            <pc:docMk/>
            <pc:sldMk cId="1560032216" sldId="256"/>
            <ac:spMk id="3" creationId="{93C118C7-43D2-46DB-A4CB-64F229138918}"/>
          </ac:spMkLst>
        </pc:spChg>
      </pc:sldChg>
      <pc:sldChg chg="del">
        <pc:chgData name="Andrew Beatty" userId="ddf183e3-d1da-49e1-9619-81ceb6b4ef92" providerId="ADAL" clId="{610437E5-3225-4615-AB6C-F8B6B2472973}" dt="2024-02-15T14:31:28.077" v="52" actId="2696"/>
        <pc:sldMkLst>
          <pc:docMk/>
          <pc:sldMk cId="159845333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ata.gov.ie/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DR4.2</a:t>
            </a:r>
            <a:br>
              <a:rPr lang="en-IE" sz="7200" dirty="0"/>
            </a:br>
            <a:r>
              <a:rPr lang="en-IE" sz="7200" dirty="0"/>
              <a:t>API: in the Wild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Dark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There is no one system out there, you need to be innovative.</a:t>
            </a:r>
          </a:p>
          <a:p>
            <a:r>
              <a:rPr lang="en-IE" dirty="0"/>
              <a:t>Find the documentation.</a:t>
            </a:r>
          </a:p>
          <a:p>
            <a:r>
              <a:rPr lang="en-IE" dirty="0"/>
              <a:t>Rate limits.</a:t>
            </a:r>
          </a:p>
          <a:p>
            <a:r>
              <a:rPr lang="en-IE" dirty="0"/>
              <a:t>Authentication </a:t>
            </a:r>
          </a:p>
          <a:p>
            <a:pPr lvl="1"/>
            <a:r>
              <a:rPr lang="en-IE" dirty="0" err="1"/>
              <a:t>Api</a:t>
            </a:r>
            <a:r>
              <a:rPr lang="en-IE" dirty="0"/>
              <a:t> keys</a:t>
            </a:r>
          </a:p>
          <a:p>
            <a:pPr lvl="1"/>
            <a:r>
              <a:rPr lang="en-IE"/>
              <a:t>OAuth</a:t>
            </a:r>
            <a:endParaRPr lang="en-IE" dirty="0"/>
          </a:p>
          <a:p>
            <a:r>
              <a:rPr lang="en-IE" dirty="0"/>
              <a:t>Format of responses</a:t>
            </a:r>
          </a:p>
          <a:p>
            <a:r>
              <a:rPr lang="en-IE" dirty="0"/>
              <a:t>Validity of data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The Irish Government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>
                <a:hlinkClick r:id="rId4"/>
              </a:rPr>
              <a:t>https://data.gov.ie/dataset</a:t>
            </a:r>
            <a:endParaRPr lang="en-IE" dirty="0"/>
          </a:p>
          <a:p>
            <a:r>
              <a:rPr lang="en-IE" dirty="0"/>
              <a:t>cso.ie (next video)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1934</TotalTime>
  <Words>76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DR4.2 API: in the Wild</vt:lpstr>
      <vt:lpstr>Dark Arts</vt:lpstr>
      <vt:lpstr>The Irish Government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10</cp:revision>
  <dcterms:created xsi:type="dcterms:W3CDTF">2019-10-16T11:59:03Z</dcterms:created>
  <dcterms:modified xsi:type="dcterms:W3CDTF">2024-02-15T14:31:31Z</dcterms:modified>
</cp:coreProperties>
</file>