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move the slide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599930E-4679-4017-A83A-F69FB2E46226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github.com/PyGithub/PyGithub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0000" y="4905000"/>
            <a:ext cx="7469640" cy="571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IE" sz="15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https://github.com/PyGithub/PyGithub</a:t>
            </a:r>
            <a:r>
              <a:rPr b="0" lang="en-IE" sz="1500" spc="-1" strike="noStrike">
                <a:latin typeface="Arial"/>
              </a:rPr>
              <a:t> &gt; It tells you how to install it and here is some sample code.So instead of you </a:t>
            </a:r>
            <a:r>
              <a:rPr b="0" lang="en-IE" sz="1500" spc="-1" strike="noStrike">
                <a:latin typeface="Arial"/>
              </a:rPr>
              <a:t>having to make the URL for repos, you can call the functions, get users, get repos and so. That will allow you to </a:t>
            </a:r>
            <a:r>
              <a:rPr b="0" lang="en-IE" sz="1500" spc="-1" strike="noStrike">
                <a:latin typeface="Arial"/>
              </a:rPr>
              <a:t>make it a bit easier navigating through the URLs and all the for the different resources you can get with GitHub. If </a:t>
            </a:r>
            <a:r>
              <a:rPr b="0" lang="en-IE" sz="1500" spc="-1" strike="noStrike">
                <a:latin typeface="Arial"/>
              </a:rPr>
              <a:t>you want to have more information about it, you can go to the Pi documentation site</a:t>
            </a:r>
            <a:endParaRPr b="0" lang="en-IE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IE" sz="1500" spc="-1" strike="noStrike">
                <a:latin typeface="Arial"/>
              </a:rPr>
              <a:t>any API. It just lists lots and lots of APIs that exist. So Spotify, Google search, Gmail, and I know I've used Dropbox and </a:t>
            </a:r>
            <a:r>
              <a:rPr b="0" lang="en-IE" sz="1500" spc="-1" strike="noStrike">
                <a:latin typeface="Arial"/>
              </a:rPr>
              <a:t>here I know Dropbox has one and no Slack has one. And there's loads of APIs that exist out there you shouldn't have </a:t>
            </a:r>
            <a:r>
              <a:rPr b="0" lang="en-IE" sz="1500" spc="-1" strike="noStrike">
                <a:latin typeface="Arial"/>
              </a:rPr>
              <a:t>to. You basically try and get to the manufacturer site themselves. Don't try and go through any third party websites. </a:t>
            </a:r>
            <a:r>
              <a:rPr b="0" lang="en-IE" sz="1500" spc="-1" strike="noStrike">
                <a:latin typeface="Arial"/>
              </a:rPr>
              <a:t>You shouldn't need a key from a third party website. Just goes straight and if you do a search for the packages that </a:t>
            </a:r>
            <a:r>
              <a:rPr b="0" lang="en-IE" sz="1500" spc="-1" strike="noStrike">
                <a:latin typeface="Arial"/>
              </a:rPr>
              <a:t>associated with it, you can do that.</a:t>
            </a:r>
            <a:endParaRPr b="0" lang="en-IE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E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IE" sz="1500" spc="-1" strike="noStrike">
                <a:latin typeface="Arial"/>
              </a:rPr>
              <a:t>So I I've had a student who did a nice little project where he used the Twitter API to read in tweets that somebody would </a:t>
            </a:r>
            <a:r>
              <a:rPr b="0" lang="en-IE" sz="1500" spc="-1" strike="noStrike">
                <a:latin typeface="Arial"/>
              </a:rPr>
              <a:t>tweet with a particular hashtag and he'd read them in and they would be basically song titles. And then he would use </a:t>
            </a:r>
            <a:r>
              <a:rPr b="0" lang="en-IE" sz="1500" spc="-1" strike="noStrike">
                <a:latin typeface="Arial"/>
              </a:rPr>
              <a:t>Spotify to play them. And so he read in from Twitter, I read in from Twitter, and then used the Spotify API to play </a:t>
            </a:r>
            <a:r>
              <a:rPr b="0" lang="en-IE" sz="1500" spc="-1" strike="noStrike">
                <a:latin typeface="Arial"/>
              </a:rPr>
              <a:t>them so we could play them. We would set it up in the college so students could treat in what songs they wanted to </a:t>
            </a:r>
            <a:r>
              <a:rPr b="0" lang="en-IE" sz="1500" spc="-1" strike="noStrike">
                <a:latin typeface="Arial"/>
              </a:rPr>
              <a:t>play and they would come over the speakers through Spotify. Student two years ago did a nice little one on reading </a:t>
            </a:r>
            <a:r>
              <a:rPr b="0" lang="en-IE" sz="1500" spc="-1" strike="noStrike">
                <a:latin typeface="Arial"/>
              </a:rPr>
              <a:t>in weather forecasts, particular location and then doing data analysis with that compared to what the actual weather </a:t>
            </a:r>
            <a:r>
              <a:rPr b="0" lang="en-IE" sz="1500" spc="-1" strike="noStrike">
                <a:latin typeface="Arial"/>
              </a:rPr>
              <a:t>was at a particular location. </a:t>
            </a:r>
            <a:endParaRPr b="0" lang="en-IE" sz="15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BC2CC1-FB90-4B9B-AB32-AFE601E0B4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001DFF-920A-465F-86D3-23EA2B6C7B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E67B98-78CA-41BB-BF66-893D2D1126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A05D06-CCC2-4F49-B2E7-E5D11DA841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A6E295-58A6-4827-B416-237680E338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7AEAA1-31E4-4416-A4E1-DA893D3D91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EF1648-F5F7-45BA-A722-21A41F6E5C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BC8D57-1BA8-4B5A-92C0-42730EA7C1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09F12E-BE99-445D-99F3-4AC962700A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5BF02D-3D82-4D7E-BD63-8F0BB84BAC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33E045-1D73-4559-A789-42B1858DDD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F228B8-8BB2-4043-859D-794CEE67F4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E04F70-4881-4691-A966-53CEA05227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AB5445-C581-4876-9D53-AF1615087B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DACC74-8DB2-4F97-8E8D-8B8374AB38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0C6DD6-F22D-4A02-AF69-2A02377A8D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30FD3D-B32F-4372-8F07-DAE39DB593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EFE014-F9D3-4401-9A5A-90ECD7D7F9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9F302A-1E50-4A97-B947-B4D10D99C3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A3FD6C-78FB-4957-939F-419100EC0B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7F71BA-FE9F-4BDB-8CDD-EFB6266529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53D5BA-0C8A-4318-858C-51DB123022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E016B0-852F-4DAC-8454-326BFA2756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94CAB0-6DF0-40EE-9791-A416A1D106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200" cy="7992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2200" cy="7992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2200" cy="274248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360" cy="1080360"/>
            <a:chOff x="9649080" y="4069080"/>
            <a:chExt cx="1080360" cy="108036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360" cy="108036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000" cy="86400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1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9592560" y="4289400"/>
            <a:ext cx="119304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F5E41D6-7E96-4E73-BC90-CE07C80677A4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3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B024568-64D8-41D0-B647-485F5E79D270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gmit.ie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any-api.com/" TargetMode="External"/><Relationship Id="rId2" Type="http://schemas.openxmlformats.org/officeDocument/2006/relationships/hyperlink" Target="https://rapidapi.com/blog/most-popular-api/" TargetMode="External"/><Relationship Id="rId3" Type="http://schemas.openxmlformats.org/officeDocument/2006/relationships/hyperlink" Target="https://apilist.fun/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92800" y="1432080"/>
            <a:ext cx="10125000" cy="30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6000" spc="-1" strike="noStrike" cap="all">
                <a:latin typeface="Rockwell Condensed"/>
              </a:rPr>
              <a:t>Using packages</a:t>
            </a:r>
            <a:endParaRPr b="0" lang="en-IE" sz="60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480" cy="10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>
                <a:solidFill>
                  <a:srgbClr val="000000"/>
                </a:solidFill>
                <a:latin typeface="Rockwell"/>
              </a:rPr>
              <a:t>Web Services and Applications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5400" spc="-1" strike="noStrike" cap="all">
                <a:latin typeface="Rockwell Condensed"/>
              </a:rPr>
              <a:t>This lecture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68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Python packages exist that make interacting with some APIs easier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Rockwell"/>
              </a:rPr>
              <a:t>THE END</a:t>
            </a:r>
            <a:endParaRPr b="0" lang="en-IE" sz="8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1066680" y="771840"/>
            <a:ext cx="10057680" cy="528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Ok maybe I should speak a bit more about this!</a:t>
            </a:r>
            <a:endParaRPr b="0" lang="en-IE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List of some APIs</a:t>
            </a:r>
            <a:endParaRPr b="0" lang="en-IE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https://any-api.com/</a:t>
            </a: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 u="sng">
                <a:solidFill>
                  <a:srgbClr val="cc9900"/>
                </a:solidFill>
                <a:uFillTx/>
                <a:latin typeface="Rockwell"/>
                <a:hlinkClick r:id="rId2"/>
              </a:rPr>
              <a:t>https://rapidapi.com/blog/most-popular-api/</a:t>
            </a: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  (Use this just to see what is out there)</a:t>
            </a: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 u="sng">
                <a:solidFill>
                  <a:srgbClr val="cc9900"/>
                </a:solidFill>
                <a:uFillTx/>
                <a:latin typeface="Rockwell"/>
                <a:hlinkClick r:id="rId3"/>
              </a:rPr>
              <a:t>https://apilist.fun/</a:t>
            </a: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 (Where I got html2pdf.app)</a:t>
            </a:r>
            <a:endParaRPr b="0" lang="en-IE" sz="18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Then search for a python package that matches what you want to use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Conclusion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68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Packages Exist that make interacting with some APIs easier in Python.</a:t>
            </a:r>
            <a:endParaRPr b="0" lang="en-IE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Search for them.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12202</TotalTime>
  <Application>LibreOffice/7.3.7.2$Linux_X86_64 LibreOffice_project/30$Build-2</Application>
  <AppVersion>15.0000</AppVersion>
  <Words>113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2019-10-18T16:10:12Z</dcterms:created>
  <dc:creator>Andrew Beatty</dc:creator>
  <dc:description/>
  <dc:language>en-IE</dc:language>
  <cp:lastModifiedBy/>
  <dcterms:modified xsi:type="dcterms:W3CDTF">2024-02-25T17:08:49Z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