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8" r:id="rId12"/>
    <p:sldId id="263" r:id="rId13"/>
    <p:sldId id="267"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B439B-3AFF-A2F3-00CA-D4859BDD76CD}" v="78" dt="2024-04-08T17:49:34.968"/>
    <p1510:client id="{430EEC18-0DDE-4975-D625-A74661F79C50}" v="155" dt="2024-04-08T16:51:20.285"/>
    <p1510:client id="{45828941-59D5-F582-E661-CAF48DD004DF}" v="2" dt="2024-04-08T15:53:54.284"/>
    <p1510:client id="{4F6F17A7-38B3-941E-59EE-FDF3B41AE575}" v="131" dt="2024-04-08T17:41:06.079"/>
    <p1510:client id="{5EE07556-DFA4-802D-F881-BD643B37A715}" v="104" dt="2024-04-08T17:12:20.055"/>
    <p1510:client id="{E8B31F2A-529D-11B5-0094-34683DE1689D}" v="293" dt="2024-04-08T23:46:53.020"/>
    <p1510:client id="{F9FE7B97-3EBE-C3BD-60AC-C598DE65AABF}" v="56" dt="2024-04-08T17:30:29.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RMASTINI BUJANG - STUDENT" userId="S::g00426044@atu.ie::648c78cc-8822-4e5c-876c-297a18238aba" providerId="AD" clId="Web-{0A9B439B-3AFF-A2F3-00CA-D4859BDD76CD}"/>
    <pc:docChg chg="modSld">
      <pc:chgData name="NURMASTINI BUJANG - STUDENT" userId="S::g00426044@atu.ie::648c78cc-8822-4e5c-876c-297a18238aba" providerId="AD" clId="Web-{0A9B439B-3AFF-A2F3-00CA-D4859BDD76CD}" dt="2024-04-08T17:49:34.968" v="75" actId="20577"/>
      <pc:docMkLst>
        <pc:docMk/>
      </pc:docMkLst>
      <pc:sldChg chg="addSp modSp">
        <pc:chgData name="NURMASTINI BUJANG - STUDENT" userId="S::g00426044@atu.ie::648c78cc-8822-4e5c-876c-297a18238aba" providerId="AD" clId="Web-{0A9B439B-3AFF-A2F3-00CA-D4859BDD76CD}" dt="2024-04-08T17:41:38.641" v="4" actId="20577"/>
        <pc:sldMkLst>
          <pc:docMk/>
          <pc:sldMk cId="1314899402" sldId="270"/>
        </pc:sldMkLst>
        <pc:spChg chg="add mod">
          <ac:chgData name="NURMASTINI BUJANG - STUDENT" userId="S::g00426044@atu.ie::648c78cc-8822-4e5c-876c-297a18238aba" providerId="AD" clId="Web-{0A9B439B-3AFF-A2F3-00CA-D4859BDD76CD}" dt="2024-04-08T17:41:38.641" v="4" actId="20577"/>
          <ac:spMkLst>
            <pc:docMk/>
            <pc:sldMk cId="1314899402" sldId="270"/>
            <ac:spMk id="3" creationId="{9CD37BAC-C658-8E1B-A1B0-EA16297CC1A2}"/>
          </ac:spMkLst>
        </pc:spChg>
      </pc:sldChg>
      <pc:sldChg chg="modSp">
        <pc:chgData name="NURMASTINI BUJANG - STUDENT" userId="S::g00426044@atu.ie::648c78cc-8822-4e5c-876c-297a18238aba" providerId="AD" clId="Web-{0A9B439B-3AFF-A2F3-00CA-D4859BDD76CD}" dt="2024-04-08T17:49:34.968" v="75" actId="20577"/>
        <pc:sldMkLst>
          <pc:docMk/>
          <pc:sldMk cId="3210505383" sldId="271"/>
        </pc:sldMkLst>
        <pc:spChg chg="mod">
          <ac:chgData name="NURMASTINI BUJANG - STUDENT" userId="S::g00426044@atu.ie::648c78cc-8822-4e5c-876c-297a18238aba" providerId="AD" clId="Web-{0A9B439B-3AFF-A2F3-00CA-D4859BDD76CD}" dt="2024-04-08T17:49:34.968" v="75" actId="20577"/>
          <ac:spMkLst>
            <pc:docMk/>
            <pc:sldMk cId="3210505383" sldId="271"/>
            <ac:spMk id="3" creationId="{11072822-E209-BCFC-8C19-772F1AFD3AF7}"/>
          </ac:spMkLst>
        </pc:spChg>
      </pc:sldChg>
    </pc:docChg>
  </pc:docChgLst>
  <pc:docChgLst>
    <pc:chgData name="NURMASTINI BUJANG - STUDENT" userId="S::g00426044@atu.ie::648c78cc-8822-4e5c-876c-297a18238aba" providerId="AD" clId="Web-{E8B31F2A-529D-11B5-0094-34683DE1689D}"/>
    <pc:docChg chg="addSld delSld modSld">
      <pc:chgData name="NURMASTINI BUJANG - STUDENT" userId="S::g00426044@atu.ie::648c78cc-8822-4e5c-876c-297a18238aba" providerId="AD" clId="Web-{E8B31F2A-529D-11B5-0094-34683DE1689D}" dt="2024-04-08T23:46:53.020" v="285"/>
      <pc:docMkLst>
        <pc:docMk/>
      </pc:docMkLst>
      <pc:sldChg chg="addSp delSp modSp">
        <pc:chgData name="NURMASTINI BUJANG - STUDENT" userId="S::g00426044@atu.ie::648c78cc-8822-4e5c-876c-297a18238aba" providerId="AD" clId="Web-{E8B31F2A-529D-11B5-0094-34683DE1689D}" dt="2024-04-08T22:00:57.914" v="14" actId="1076"/>
        <pc:sldMkLst>
          <pc:docMk/>
          <pc:sldMk cId="3178066446" sldId="272"/>
        </pc:sldMkLst>
        <pc:spChg chg="del mod">
          <ac:chgData name="NURMASTINI BUJANG - STUDENT" userId="S::g00426044@atu.ie::648c78cc-8822-4e5c-876c-297a18238aba" providerId="AD" clId="Web-{E8B31F2A-529D-11B5-0094-34683DE1689D}" dt="2024-04-08T22:00:46.055" v="11"/>
          <ac:spMkLst>
            <pc:docMk/>
            <pc:sldMk cId="3178066446" sldId="272"/>
            <ac:spMk id="3" creationId="{11072822-E209-BCFC-8C19-772F1AFD3AF7}"/>
          </ac:spMkLst>
        </pc:spChg>
        <pc:picChg chg="add mod ord">
          <ac:chgData name="NURMASTINI BUJANG - STUDENT" userId="S::g00426044@atu.ie::648c78cc-8822-4e5c-876c-297a18238aba" providerId="AD" clId="Web-{E8B31F2A-529D-11B5-0094-34683DE1689D}" dt="2024-04-08T22:00:57.914" v="14" actId="1076"/>
          <ac:picMkLst>
            <pc:docMk/>
            <pc:sldMk cId="3178066446" sldId="272"/>
            <ac:picMk id="2" creationId="{0D4C1FDA-619F-4EFC-6F53-374C4A01664B}"/>
          </ac:picMkLst>
        </pc:picChg>
      </pc:sldChg>
      <pc:sldChg chg="del">
        <pc:chgData name="NURMASTINI BUJANG - STUDENT" userId="S::g00426044@atu.ie::648c78cc-8822-4e5c-876c-297a18238aba" providerId="AD" clId="Web-{E8B31F2A-529D-11B5-0094-34683DE1689D}" dt="2024-04-08T23:46:53.020" v="285"/>
        <pc:sldMkLst>
          <pc:docMk/>
          <pc:sldMk cId="4153343432" sldId="273"/>
        </pc:sldMkLst>
      </pc:sldChg>
      <pc:sldChg chg="addSp delSp modSp add replId">
        <pc:chgData name="NURMASTINI BUJANG - STUDENT" userId="S::g00426044@atu.ie::648c78cc-8822-4e5c-876c-297a18238aba" providerId="AD" clId="Web-{E8B31F2A-529D-11B5-0094-34683DE1689D}" dt="2024-04-08T22:01:33.290" v="18" actId="1076"/>
        <pc:sldMkLst>
          <pc:docMk/>
          <pc:sldMk cId="2727921161" sldId="274"/>
        </pc:sldMkLst>
        <pc:spChg chg="del mod">
          <ac:chgData name="NURMASTINI BUJANG - STUDENT" userId="S::g00426044@atu.ie::648c78cc-8822-4e5c-876c-297a18238aba" providerId="AD" clId="Web-{E8B31F2A-529D-11B5-0094-34683DE1689D}" dt="2024-04-08T22:01:28.462" v="16"/>
          <ac:spMkLst>
            <pc:docMk/>
            <pc:sldMk cId="2727921161" sldId="274"/>
            <ac:spMk id="3" creationId="{11072822-E209-BCFC-8C19-772F1AFD3AF7}"/>
          </ac:spMkLst>
        </pc:spChg>
        <pc:picChg chg="add mod ord">
          <ac:chgData name="NURMASTINI BUJANG - STUDENT" userId="S::g00426044@atu.ie::648c78cc-8822-4e5c-876c-297a18238aba" providerId="AD" clId="Web-{E8B31F2A-529D-11B5-0094-34683DE1689D}" dt="2024-04-08T22:01:33.290" v="18" actId="1076"/>
          <ac:picMkLst>
            <pc:docMk/>
            <pc:sldMk cId="2727921161" sldId="274"/>
            <ac:picMk id="2" creationId="{4E6AE78F-575C-FB52-ABA6-93B79CB3E38E}"/>
          </ac:picMkLst>
        </pc:picChg>
      </pc:sldChg>
      <pc:sldChg chg="addSp delSp modSp add replId">
        <pc:chgData name="NURMASTINI BUJANG - STUDENT" userId="S::g00426044@atu.ie::648c78cc-8822-4e5c-876c-297a18238aba" providerId="AD" clId="Web-{E8B31F2A-529D-11B5-0094-34683DE1689D}" dt="2024-04-08T22:03:00.418" v="24" actId="1076"/>
        <pc:sldMkLst>
          <pc:docMk/>
          <pc:sldMk cId="884181299" sldId="275"/>
        </pc:sldMkLst>
        <pc:spChg chg="del mod">
          <ac:chgData name="NURMASTINI BUJANG - STUDENT" userId="S::g00426044@atu.ie::648c78cc-8822-4e5c-876c-297a18238aba" providerId="AD" clId="Web-{E8B31F2A-529D-11B5-0094-34683DE1689D}" dt="2024-04-08T22:02:51.793" v="20"/>
          <ac:spMkLst>
            <pc:docMk/>
            <pc:sldMk cId="884181299" sldId="275"/>
            <ac:spMk id="3" creationId="{11072822-E209-BCFC-8C19-772F1AFD3AF7}"/>
          </ac:spMkLst>
        </pc:spChg>
        <pc:picChg chg="add mod ord">
          <ac:chgData name="NURMASTINI BUJANG - STUDENT" userId="S::g00426044@atu.ie::648c78cc-8822-4e5c-876c-297a18238aba" providerId="AD" clId="Web-{E8B31F2A-529D-11B5-0094-34683DE1689D}" dt="2024-04-08T22:03:00.418" v="24" actId="1076"/>
          <ac:picMkLst>
            <pc:docMk/>
            <pc:sldMk cId="884181299" sldId="275"/>
            <ac:picMk id="2" creationId="{124AD19F-2CB8-CD16-182B-F30173B6750C}"/>
          </ac:picMkLst>
        </pc:picChg>
      </pc:sldChg>
      <pc:sldChg chg="modSp add replId">
        <pc:chgData name="NURMASTINI BUJANG - STUDENT" userId="S::g00426044@atu.ie::648c78cc-8822-4e5c-876c-297a18238aba" providerId="AD" clId="Web-{E8B31F2A-529D-11B5-0094-34683DE1689D}" dt="2024-04-08T22:28:28.918" v="128" actId="20577"/>
        <pc:sldMkLst>
          <pc:docMk/>
          <pc:sldMk cId="344617938" sldId="276"/>
        </pc:sldMkLst>
        <pc:spChg chg="mod">
          <ac:chgData name="NURMASTINI BUJANG - STUDENT" userId="S::g00426044@atu.ie::648c78cc-8822-4e5c-876c-297a18238aba" providerId="AD" clId="Web-{E8B31F2A-529D-11B5-0094-34683DE1689D}" dt="2024-04-08T22:28:28.918" v="128" actId="20577"/>
          <ac:spMkLst>
            <pc:docMk/>
            <pc:sldMk cId="344617938" sldId="276"/>
            <ac:spMk id="3" creationId="{11072822-E209-BCFC-8C19-772F1AFD3AF7}"/>
          </ac:spMkLst>
        </pc:spChg>
      </pc:sldChg>
      <pc:sldChg chg="addSp delSp modSp add replId">
        <pc:chgData name="NURMASTINI BUJANG - STUDENT" userId="S::g00426044@atu.ie::648c78cc-8822-4e5c-876c-297a18238aba" providerId="AD" clId="Web-{E8B31F2A-529D-11B5-0094-34683DE1689D}" dt="2024-04-08T22:29:15.450" v="134" actId="1076"/>
        <pc:sldMkLst>
          <pc:docMk/>
          <pc:sldMk cId="1509813870" sldId="277"/>
        </pc:sldMkLst>
        <pc:spChg chg="del mod">
          <ac:chgData name="NURMASTINI BUJANG - STUDENT" userId="S::g00426044@atu.ie::648c78cc-8822-4e5c-876c-297a18238aba" providerId="AD" clId="Web-{E8B31F2A-529D-11B5-0094-34683DE1689D}" dt="2024-04-08T22:29:02.153" v="131"/>
          <ac:spMkLst>
            <pc:docMk/>
            <pc:sldMk cId="1509813870" sldId="277"/>
            <ac:spMk id="3" creationId="{11072822-E209-BCFC-8C19-772F1AFD3AF7}"/>
          </ac:spMkLst>
        </pc:spChg>
        <pc:picChg chg="add mod ord">
          <ac:chgData name="NURMASTINI BUJANG - STUDENT" userId="S::g00426044@atu.ie::648c78cc-8822-4e5c-876c-297a18238aba" providerId="AD" clId="Web-{E8B31F2A-529D-11B5-0094-34683DE1689D}" dt="2024-04-08T22:29:15.450" v="134" actId="1076"/>
          <ac:picMkLst>
            <pc:docMk/>
            <pc:sldMk cId="1509813870" sldId="277"/>
            <ac:picMk id="2" creationId="{6A3D7204-5D9D-2B16-FB18-70206193CC19}"/>
          </ac:picMkLst>
        </pc:picChg>
      </pc:sldChg>
      <pc:sldChg chg="addSp delSp modSp add replId">
        <pc:chgData name="NURMASTINI BUJANG - STUDENT" userId="S::g00426044@atu.ie::648c78cc-8822-4e5c-876c-297a18238aba" providerId="AD" clId="Web-{E8B31F2A-529D-11B5-0094-34683DE1689D}" dt="2024-04-08T22:31:30.408" v="138" actId="14100"/>
        <pc:sldMkLst>
          <pc:docMk/>
          <pc:sldMk cId="1384326982" sldId="278"/>
        </pc:sldMkLst>
        <pc:spChg chg="del mod">
          <ac:chgData name="NURMASTINI BUJANG - STUDENT" userId="S::g00426044@atu.ie::648c78cc-8822-4e5c-876c-297a18238aba" providerId="AD" clId="Web-{E8B31F2A-529D-11B5-0094-34683DE1689D}" dt="2024-04-08T22:31:24.204" v="136"/>
          <ac:spMkLst>
            <pc:docMk/>
            <pc:sldMk cId="1384326982" sldId="278"/>
            <ac:spMk id="3" creationId="{11072822-E209-BCFC-8C19-772F1AFD3AF7}"/>
          </ac:spMkLst>
        </pc:spChg>
        <pc:picChg chg="add mod ord">
          <ac:chgData name="NURMASTINI BUJANG - STUDENT" userId="S::g00426044@atu.ie::648c78cc-8822-4e5c-876c-297a18238aba" providerId="AD" clId="Web-{E8B31F2A-529D-11B5-0094-34683DE1689D}" dt="2024-04-08T22:31:30.408" v="138" actId="14100"/>
          <ac:picMkLst>
            <pc:docMk/>
            <pc:sldMk cId="1384326982" sldId="278"/>
            <ac:picMk id="2" creationId="{E1D63B4E-469C-8C7D-EAFB-8825699D8785}"/>
          </ac:picMkLst>
        </pc:picChg>
      </pc:sldChg>
      <pc:sldChg chg="modSp add replId">
        <pc:chgData name="NURMASTINI BUJANG - STUDENT" userId="S::g00426044@atu.ie::648c78cc-8822-4e5c-876c-297a18238aba" providerId="AD" clId="Web-{E8B31F2A-529D-11B5-0094-34683DE1689D}" dt="2024-04-08T22:40:18.392" v="186" actId="20577"/>
        <pc:sldMkLst>
          <pc:docMk/>
          <pc:sldMk cId="625007633" sldId="279"/>
        </pc:sldMkLst>
        <pc:spChg chg="mod">
          <ac:chgData name="NURMASTINI BUJANG - STUDENT" userId="S::g00426044@atu.ie::648c78cc-8822-4e5c-876c-297a18238aba" providerId="AD" clId="Web-{E8B31F2A-529D-11B5-0094-34683DE1689D}" dt="2024-04-08T22:40:18.392" v="186" actId="20577"/>
          <ac:spMkLst>
            <pc:docMk/>
            <pc:sldMk cId="625007633" sldId="279"/>
            <ac:spMk id="3" creationId="{11072822-E209-BCFC-8C19-772F1AFD3AF7}"/>
          </ac:spMkLst>
        </pc:spChg>
      </pc:sldChg>
      <pc:sldChg chg="addSp delSp modSp add replId">
        <pc:chgData name="NURMASTINI BUJANG - STUDENT" userId="S::g00426044@atu.ie::648c78cc-8822-4e5c-876c-297a18238aba" providerId="AD" clId="Web-{E8B31F2A-529D-11B5-0094-34683DE1689D}" dt="2024-04-08T22:40:55.550" v="193" actId="14100"/>
        <pc:sldMkLst>
          <pc:docMk/>
          <pc:sldMk cId="3232322491" sldId="280"/>
        </pc:sldMkLst>
        <pc:spChg chg="del mod">
          <ac:chgData name="NURMASTINI BUJANG - STUDENT" userId="S::g00426044@atu.ie::648c78cc-8822-4e5c-876c-297a18238aba" providerId="AD" clId="Web-{E8B31F2A-529D-11B5-0094-34683DE1689D}" dt="2024-04-08T22:40:48.581" v="191"/>
          <ac:spMkLst>
            <pc:docMk/>
            <pc:sldMk cId="3232322491" sldId="280"/>
            <ac:spMk id="3" creationId="{11072822-E209-BCFC-8C19-772F1AFD3AF7}"/>
          </ac:spMkLst>
        </pc:spChg>
        <pc:picChg chg="add mod ord">
          <ac:chgData name="NURMASTINI BUJANG - STUDENT" userId="S::g00426044@atu.ie::648c78cc-8822-4e5c-876c-297a18238aba" providerId="AD" clId="Web-{E8B31F2A-529D-11B5-0094-34683DE1689D}" dt="2024-04-08T22:40:55.550" v="193" actId="14100"/>
          <ac:picMkLst>
            <pc:docMk/>
            <pc:sldMk cId="3232322491" sldId="280"/>
            <ac:picMk id="2" creationId="{0FBD173D-C311-F140-94F7-819FD9645F54}"/>
          </ac:picMkLst>
        </pc:picChg>
      </pc:sldChg>
      <pc:sldChg chg="modSp add replId">
        <pc:chgData name="NURMASTINI BUJANG - STUDENT" userId="S::g00426044@atu.ie::648c78cc-8822-4e5c-876c-297a18238aba" providerId="AD" clId="Web-{E8B31F2A-529D-11B5-0094-34683DE1689D}" dt="2024-04-08T23:46:48.848" v="283" actId="20577"/>
        <pc:sldMkLst>
          <pc:docMk/>
          <pc:sldMk cId="2114174549" sldId="281"/>
        </pc:sldMkLst>
        <pc:spChg chg="mod">
          <ac:chgData name="NURMASTINI BUJANG - STUDENT" userId="S::g00426044@atu.ie::648c78cc-8822-4e5c-876c-297a18238aba" providerId="AD" clId="Web-{E8B31F2A-529D-11B5-0094-34683DE1689D}" dt="2024-04-08T23:46:48.848" v="283" actId="20577"/>
          <ac:spMkLst>
            <pc:docMk/>
            <pc:sldMk cId="2114174549" sldId="281"/>
            <ac:spMk id="3" creationId="{11072822-E209-BCFC-8C19-772F1AFD3AF7}"/>
          </ac:spMkLst>
        </pc:spChg>
      </pc:sldChg>
      <pc:sldChg chg="add del replId">
        <pc:chgData name="NURMASTINI BUJANG - STUDENT" userId="S::g00426044@atu.ie::648c78cc-8822-4e5c-876c-297a18238aba" providerId="AD" clId="Web-{E8B31F2A-529D-11B5-0094-34683DE1689D}" dt="2024-04-08T23:46:49.942" v="284"/>
        <pc:sldMkLst>
          <pc:docMk/>
          <pc:sldMk cId="3821857631" sldId="282"/>
        </pc:sldMkLst>
      </pc:sldChg>
      <pc:sldChg chg="add replId">
        <pc:chgData name="NURMASTINI BUJANG - STUDENT" userId="S::g00426044@atu.ie::648c78cc-8822-4e5c-876c-297a18238aba" providerId="AD" clId="Web-{E8B31F2A-529D-11B5-0094-34683DE1689D}" dt="2024-04-08T22:00:24.429" v="9"/>
        <pc:sldMkLst>
          <pc:docMk/>
          <pc:sldMk cId="4186485167" sldId="283"/>
        </pc:sldMkLst>
      </pc:sldChg>
    </pc:docChg>
  </pc:docChgLst>
  <pc:docChgLst>
    <pc:chgData name="NURMASTINI BUJANG - STUDENT" userId="S::g00426044@atu.ie::648c78cc-8822-4e5c-876c-297a18238aba" providerId="AD" clId="Web-{5EE07556-DFA4-802D-F881-BD643B37A715}"/>
    <pc:docChg chg="modSld">
      <pc:chgData name="NURMASTINI BUJANG - STUDENT" userId="S::g00426044@atu.ie::648c78cc-8822-4e5c-876c-297a18238aba" providerId="AD" clId="Web-{5EE07556-DFA4-802D-F881-BD643B37A715}" dt="2024-04-08T17:11:42.945" v="101" actId="14100"/>
      <pc:docMkLst>
        <pc:docMk/>
      </pc:docMkLst>
      <pc:sldChg chg="modSp">
        <pc:chgData name="NURMASTINI BUJANG - STUDENT" userId="S::g00426044@atu.ie::648c78cc-8822-4e5c-876c-297a18238aba" providerId="AD" clId="Web-{5EE07556-DFA4-802D-F881-BD643B37A715}" dt="2024-04-08T17:11:29.694" v="98" actId="20577"/>
        <pc:sldMkLst>
          <pc:docMk/>
          <pc:sldMk cId="2321916851" sldId="262"/>
        </pc:sldMkLst>
        <pc:spChg chg="mod">
          <ac:chgData name="NURMASTINI BUJANG - STUDENT" userId="S::g00426044@atu.ie::648c78cc-8822-4e5c-876c-297a18238aba" providerId="AD" clId="Web-{5EE07556-DFA4-802D-F881-BD643B37A715}" dt="2024-04-08T17:11:29.694" v="98" actId="20577"/>
          <ac:spMkLst>
            <pc:docMk/>
            <pc:sldMk cId="2321916851" sldId="262"/>
            <ac:spMk id="3" creationId="{11072822-E209-BCFC-8C19-772F1AFD3AF7}"/>
          </ac:spMkLst>
        </pc:spChg>
      </pc:sldChg>
      <pc:sldChg chg="addSp delSp modSp">
        <pc:chgData name="NURMASTINI BUJANG - STUDENT" userId="S::g00426044@atu.ie::648c78cc-8822-4e5c-876c-297a18238aba" providerId="AD" clId="Web-{5EE07556-DFA4-802D-F881-BD643B37A715}" dt="2024-04-08T17:11:42.945" v="101" actId="14100"/>
        <pc:sldMkLst>
          <pc:docMk/>
          <pc:sldMk cId="1291534907" sldId="264"/>
        </pc:sldMkLst>
        <pc:spChg chg="del">
          <ac:chgData name="NURMASTINI BUJANG - STUDENT" userId="S::g00426044@atu.ie::648c78cc-8822-4e5c-876c-297a18238aba" providerId="AD" clId="Web-{5EE07556-DFA4-802D-F881-BD643B37A715}" dt="2024-04-08T17:11:35.523" v="99"/>
          <ac:spMkLst>
            <pc:docMk/>
            <pc:sldMk cId="1291534907" sldId="264"/>
            <ac:spMk id="3" creationId="{11072822-E209-BCFC-8C19-772F1AFD3AF7}"/>
          </ac:spMkLst>
        </pc:spChg>
        <pc:picChg chg="add mod ord">
          <ac:chgData name="NURMASTINI BUJANG - STUDENT" userId="S::g00426044@atu.ie::648c78cc-8822-4e5c-876c-297a18238aba" providerId="AD" clId="Web-{5EE07556-DFA4-802D-F881-BD643B37A715}" dt="2024-04-08T17:11:42.945" v="101" actId="14100"/>
          <ac:picMkLst>
            <pc:docMk/>
            <pc:sldMk cId="1291534907" sldId="264"/>
            <ac:picMk id="2" creationId="{81D44F3B-6633-D343-7ECE-577CFBF2F0F9}"/>
          </ac:picMkLst>
        </pc:picChg>
      </pc:sldChg>
    </pc:docChg>
  </pc:docChgLst>
  <pc:docChgLst>
    <pc:chgData name="NURMASTINI BUJANG - STUDENT" userId="S::g00426044@atu.ie::648c78cc-8822-4e5c-876c-297a18238aba" providerId="AD" clId="Web-{430EEC18-0DDE-4975-D625-A74661F79C50}"/>
    <pc:docChg chg="addSld modSld">
      <pc:chgData name="NURMASTINI BUJANG - STUDENT" userId="S::g00426044@atu.ie::648c78cc-8822-4e5c-876c-297a18238aba" providerId="AD" clId="Web-{430EEC18-0DDE-4975-D625-A74661F79C50}" dt="2024-04-08T16:51:20.285" v="149" actId="20577"/>
      <pc:docMkLst>
        <pc:docMk/>
      </pc:docMkLst>
      <pc:sldChg chg="addSp delSp modSp">
        <pc:chgData name="NURMASTINI BUJANG - STUDENT" userId="S::g00426044@atu.ie::648c78cc-8822-4e5c-876c-297a18238aba" providerId="AD" clId="Web-{430EEC18-0DDE-4975-D625-A74661F79C50}" dt="2024-04-08T15:55:31.867" v="3" actId="14100"/>
        <pc:sldMkLst>
          <pc:docMk/>
          <pc:sldMk cId="109857222" sldId="256"/>
        </pc:sldMkLst>
        <pc:spChg chg="del">
          <ac:chgData name="NURMASTINI BUJANG - STUDENT" userId="S::g00426044@atu.ie::648c78cc-8822-4e5c-876c-297a18238aba" providerId="AD" clId="Web-{430EEC18-0DDE-4975-D625-A74661F79C50}" dt="2024-04-08T15:54:29.365" v="0"/>
          <ac:spMkLst>
            <pc:docMk/>
            <pc:sldMk cId="109857222" sldId="256"/>
            <ac:spMk id="3" creationId="{00000000-0000-0000-0000-000000000000}"/>
          </ac:spMkLst>
        </pc:spChg>
        <pc:picChg chg="add mod">
          <ac:chgData name="NURMASTINI BUJANG - STUDENT" userId="S::g00426044@atu.ie::648c78cc-8822-4e5c-876c-297a18238aba" providerId="AD" clId="Web-{430EEC18-0DDE-4975-D625-A74661F79C50}" dt="2024-04-08T15:55:31.867" v="3" actId="14100"/>
          <ac:picMkLst>
            <pc:docMk/>
            <pc:sldMk cId="109857222" sldId="256"/>
            <ac:picMk id="4" creationId="{9CD08100-EA5E-0730-9C8F-2100BE23A2CF}"/>
          </ac:picMkLst>
        </pc:picChg>
      </pc:sldChg>
      <pc:sldChg chg="addSp delSp modSp">
        <pc:chgData name="NURMASTINI BUJANG - STUDENT" userId="S::g00426044@atu.ie::648c78cc-8822-4e5c-876c-297a18238aba" providerId="AD" clId="Web-{430EEC18-0DDE-4975-D625-A74661F79C50}" dt="2024-04-08T15:56:25.291" v="8" actId="14100"/>
        <pc:sldMkLst>
          <pc:docMk/>
          <pc:sldMk cId="3882828730" sldId="257"/>
        </pc:sldMkLst>
        <pc:spChg chg="del">
          <ac:chgData name="NURMASTINI BUJANG - STUDENT" userId="S::g00426044@atu.ie::648c78cc-8822-4e5c-876c-297a18238aba" providerId="AD" clId="Web-{430EEC18-0DDE-4975-D625-A74661F79C50}" dt="2024-04-08T15:56:03.368" v="4"/>
          <ac:spMkLst>
            <pc:docMk/>
            <pc:sldMk cId="3882828730" sldId="257"/>
            <ac:spMk id="2" creationId="{D94F6779-7738-FB4A-1EB0-0D10210ED524}"/>
          </ac:spMkLst>
        </pc:spChg>
        <pc:spChg chg="del mod">
          <ac:chgData name="NURMASTINI BUJANG - STUDENT" userId="S::g00426044@atu.ie::648c78cc-8822-4e5c-876c-297a18238aba" providerId="AD" clId="Web-{430EEC18-0DDE-4975-D625-A74661F79C50}" dt="2024-04-08T15:56:18.400" v="6"/>
          <ac:spMkLst>
            <pc:docMk/>
            <pc:sldMk cId="3882828730" sldId="257"/>
            <ac:spMk id="3" creationId="{9FEFEC3A-F223-2CF5-A8C8-B679A7C67D52}"/>
          </ac:spMkLst>
        </pc:spChg>
        <pc:picChg chg="add mod ord">
          <ac:chgData name="NURMASTINI BUJANG - STUDENT" userId="S::g00426044@atu.ie::648c78cc-8822-4e5c-876c-297a18238aba" providerId="AD" clId="Web-{430EEC18-0DDE-4975-D625-A74661F79C50}" dt="2024-04-08T15:56:25.291" v="8" actId="14100"/>
          <ac:picMkLst>
            <pc:docMk/>
            <pc:sldMk cId="3882828730" sldId="257"/>
            <ac:picMk id="4" creationId="{00D42C2C-E0FC-9D7C-5A6C-FD5363288B78}"/>
          </ac:picMkLst>
        </pc:picChg>
      </pc:sldChg>
      <pc:sldChg chg="addSp delSp modSp">
        <pc:chgData name="NURMASTINI BUJANG - STUDENT" userId="S::g00426044@atu.ie::648c78cc-8822-4e5c-876c-297a18238aba" providerId="AD" clId="Web-{430EEC18-0DDE-4975-D625-A74661F79C50}" dt="2024-04-08T15:58:27.248" v="22"/>
        <pc:sldMkLst>
          <pc:docMk/>
          <pc:sldMk cId="3388341978" sldId="258"/>
        </pc:sldMkLst>
        <pc:spChg chg="del">
          <ac:chgData name="NURMASTINI BUJANG - STUDENT" userId="S::g00426044@atu.ie::648c78cc-8822-4e5c-876c-297a18238aba" providerId="AD" clId="Web-{430EEC18-0DDE-4975-D625-A74661F79C50}" dt="2024-04-08T15:56:30.416" v="9"/>
          <ac:spMkLst>
            <pc:docMk/>
            <pc:sldMk cId="3388341978" sldId="258"/>
            <ac:spMk id="2" creationId="{CEC6543E-E648-48BF-24AF-C1C611CC4D2B}"/>
          </ac:spMkLst>
        </pc:spChg>
        <pc:spChg chg="del mod">
          <ac:chgData name="NURMASTINI BUJANG - STUDENT" userId="S::g00426044@atu.ie::648c78cc-8822-4e5c-876c-297a18238aba" providerId="AD" clId="Web-{430EEC18-0DDE-4975-D625-A74661F79C50}" dt="2024-04-08T15:57:32.606" v="16"/>
          <ac:spMkLst>
            <pc:docMk/>
            <pc:sldMk cId="3388341978" sldId="258"/>
            <ac:spMk id="3" creationId="{11072822-E209-BCFC-8C19-772F1AFD3AF7}"/>
          </ac:spMkLst>
        </pc:spChg>
        <pc:picChg chg="add mod ord modCrop">
          <ac:chgData name="NURMASTINI BUJANG - STUDENT" userId="S::g00426044@atu.ie::648c78cc-8822-4e5c-876c-297a18238aba" providerId="AD" clId="Web-{430EEC18-0DDE-4975-D625-A74661F79C50}" dt="2024-04-08T15:58:27.248" v="22"/>
          <ac:picMkLst>
            <pc:docMk/>
            <pc:sldMk cId="3388341978" sldId="258"/>
            <ac:picMk id="4" creationId="{FB9B4A72-6BEF-0873-3C39-CB26C1819F60}"/>
          </ac:picMkLst>
        </pc:picChg>
      </pc:sldChg>
      <pc:sldChg chg="addSp delSp modSp add replId">
        <pc:chgData name="NURMASTINI BUJANG - STUDENT" userId="S::g00426044@atu.ie::648c78cc-8822-4e5c-876c-297a18238aba" providerId="AD" clId="Web-{430EEC18-0DDE-4975-D625-A74661F79C50}" dt="2024-04-08T15:59:10.906" v="25" actId="14100"/>
        <pc:sldMkLst>
          <pc:docMk/>
          <pc:sldMk cId="566338534" sldId="259"/>
        </pc:sldMkLst>
        <pc:spChg chg="del">
          <ac:chgData name="NURMASTINI BUJANG - STUDENT" userId="S::g00426044@atu.ie::648c78cc-8822-4e5c-876c-297a18238aba" providerId="AD" clId="Web-{430EEC18-0DDE-4975-D625-A74661F79C50}" dt="2024-04-08T15:59:05.609" v="23"/>
          <ac:spMkLst>
            <pc:docMk/>
            <pc:sldMk cId="566338534" sldId="259"/>
            <ac:spMk id="3" creationId="{11072822-E209-BCFC-8C19-772F1AFD3AF7}"/>
          </ac:spMkLst>
        </pc:spChg>
        <pc:picChg chg="add mod ord">
          <ac:chgData name="NURMASTINI BUJANG - STUDENT" userId="S::g00426044@atu.ie::648c78cc-8822-4e5c-876c-297a18238aba" providerId="AD" clId="Web-{430EEC18-0DDE-4975-D625-A74661F79C50}" dt="2024-04-08T15:59:10.906" v="25" actId="14100"/>
          <ac:picMkLst>
            <pc:docMk/>
            <pc:sldMk cId="566338534" sldId="259"/>
            <ac:picMk id="2" creationId="{0191D961-870A-DFFE-6937-3EAC39D812EF}"/>
          </ac:picMkLst>
        </pc:picChg>
      </pc:sldChg>
      <pc:sldChg chg="modSp add replId">
        <pc:chgData name="NURMASTINI BUJANG - STUDENT" userId="S::g00426044@atu.ie::648c78cc-8822-4e5c-876c-297a18238aba" providerId="AD" clId="Web-{430EEC18-0DDE-4975-D625-A74661F79C50}" dt="2024-04-08T16:26:19.590" v="121" actId="20577"/>
        <pc:sldMkLst>
          <pc:docMk/>
          <pc:sldMk cId="2447476614" sldId="260"/>
        </pc:sldMkLst>
        <pc:spChg chg="mod">
          <ac:chgData name="NURMASTINI BUJANG - STUDENT" userId="S::g00426044@atu.ie::648c78cc-8822-4e5c-876c-297a18238aba" providerId="AD" clId="Web-{430EEC18-0DDE-4975-D625-A74661F79C50}" dt="2024-04-08T16:26:19.590" v="121" actId="20577"/>
          <ac:spMkLst>
            <pc:docMk/>
            <pc:sldMk cId="2447476614" sldId="260"/>
            <ac:spMk id="3" creationId="{11072822-E209-BCFC-8C19-772F1AFD3AF7}"/>
          </ac:spMkLst>
        </pc:spChg>
      </pc:sldChg>
      <pc:sldChg chg="addSp delSp modSp add replId">
        <pc:chgData name="NURMASTINI BUJANG - STUDENT" userId="S::g00426044@atu.ie::648c78cc-8822-4e5c-876c-297a18238aba" providerId="AD" clId="Web-{430EEC18-0DDE-4975-D625-A74661F79C50}" dt="2024-04-08T16:24:45.196" v="95" actId="14100"/>
        <pc:sldMkLst>
          <pc:docMk/>
          <pc:sldMk cId="436189681" sldId="261"/>
        </pc:sldMkLst>
        <pc:spChg chg="del">
          <ac:chgData name="NURMASTINI BUJANG - STUDENT" userId="S::g00426044@atu.ie::648c78cc-8822-4e5c-876c-297a18238aba" providerId="AD" clId="Web-{430EEC18-0DDE-4975-D625-A74661F79C50}" dt="2024-04-08T16:24:34.930" v="93"/>
          <ac:spMkLst>
            <pc:docMk/>
            <pc:sldMk cId="436189681" sldId="261"/>
            <ac:spMk id="3" creationId="{11072822-E209-BCFC-8C19-772F1AFD3AF7}"/>
          </ac:spMkLst>
        </pc:spChg>
        <pc:picChg chg="add mod ord">
          <ac:chgData name="NURMASTINI BUJANG - STUDENT" userId="S::g00426044@atu.ie::648c78cc-8822-4e5c-876c-297a18238aba" providerId="AD" clId="Web-{430EEC18-0DDE-4975-D625-A74661F79C50}" dt="2024-04-08T16:24:45.196" v="95" actId="14100"/>
          <ac:picMkLst>
            <pc:docMk/>
            <pc:sldMk cId="436189681" sldId="261"/>
            <ac:picMk id="2" creationId="{720EB7D4-09ED-A999-BDBC-1D1DCFABE93B}"/>
          </ac:picMkLst>
        </pc:picChg>
      </pc:sldChg>
      <pc:sldChg chg="modSp add replId">
        <pc:chgData name="NURMASTINI BUJANG - STUDENT" userId="S::g00426044@atu.ie::648c78cc-8822-4e5c-876c-297a18238aba" providerId="AD" clId="Web-{430EEC18-0DDE-4975-D625-A74661F79C50}" dt="2024-04-08T16:51:20.285" v="149" actId="20577"/>
        <pc:sldMkLst>
          <pc:docMk/>
          <pc:sldMk cId="2321916851" sldId="262"/>
        </pc:sldMkLst>
        <pc:spChg chg="mod">
          <ac:chgData name="NURMASTINI BUJANG - STUDENT" userId="S::g00426044@atu.ie::648c78cc-8822-4e5c-876c-297a18238aba" providerId="AD" clId="Web-{430EEC18-0DDE-4975-D625-A74661F79C50}" dt="2024-04-08T16:51:20.285" v="149" actId="20577"/>
          <ac:spMkLst>
            <pc:docMk/>
            <pc:sldMk cId="2321916851" sldId="262"/>
            <ac:spMk id="3" creationId="{11072822-E209-BCFC-8C19-772F1AFD3AF7}"/>
          </ac:spMkLst>
        </pc:spChg>
      </pc:sldChg>
      <pc:sldChg chg="add replId">
        <pc:chgData name="NURMASTINI BUJANG - STUDENT" userId="S::g00426044@atu.ie::648c78cc-8822-4e5c-876c-297a18238aba" providerId="AD" clId="Web-{430EEC18-0DDE-4975-D625-A74661F79C50}" dt="2024-04-08T15:56:39.229" v="15"/>
        <pc:sldMkLst>
          <pc:docMk/>
          <pc:sldMk cId="2839675794" sldId="263"/>
        </pc:sldMkLst>
      </pc:sldChg>
      <pc:sldChg chg="add replId">
        <pc:chgData name="NURMASTINI BUJANG - STUDENT" userId="S::g00426044@atu.ie::648c78cc-8822-4e5c-876c-297a18238aba" providerId="AD" clId="Web-{430EEC18-0DDE-4975-D625-A74661F79C50}" dt="2024-04-08T16:25:16.603" v="96"/>
        <pc:sldMkLst>
          <pc:docMk/>
          <pc:sldMk cId="1291534907" sldId="264"/>
        </pc:sldMkLst>
      </pc:sldChg>
      <pc:sldChg chg="add replId">
        <pc:chgData name="NURMASTINI BUJANG - STUDENT" userId="S::g00426044@atu.ie::648c78cc-8822-4e5c-876c-297a18238aba" providerId="AD" clId="Web-{430EEC18-0DDE-4975-D625-A74661F79C50}" dt="2024-04-08T16:25:16.650" v="97"/>
        <pc:sldMkLst>
          <pc:docMk/>
          <pc:sldMk cId="2936693835" sldId="265"/>
        </pc:sldMkLst>
      </pc:sldChg>
      <pc:sldChg chg="add replId">
        <pc:chgData name="NURMASTINI BUJANG - STUDENT" userId="S::g00426044@atu.ie::648c78cc-8822-4e5c-876c-297a18238aba" providerId="AD" clId="Web-{430EEC18-0DDE-4975-D625-A74661F79C50}" dt="2024-04-08T16:25:16.775" v="98"/>
        <pc:sldMkLst>
          <pc:docMk/>
          <pc:sldMk cId="1015253197" sldId="266"/>
        </pc:sldMkLst>
      </pc:sldChg>
      <pc:sldChg chg="add replId">
        <pc:chgData name="NURMASTINI BUJANG - STUDENT" userId="S::g00426044@atu.ie::648c78cc-8822-4e5c-876c-297a18238aba" providerId="AD" clId="Web-{430EEC18-0DDE-4975-D625-A74661F79C50}" dt="2024-04-08T16:25:17.056" v="99"/>
        <pc:sldMkLst>
          <pc:docMk/>
          <pc:sldMk cId="1529312016" sldId="267"/>
        </pc:sldMkLst>
      </pc:sldChg>
      <pc:sldChg chg="add replId">
        <pc:chgData name="NURMASTINI BUJANG - STUDENT" userId="S::g00426044@atu.ie::648c78cc-8822-4e5c-876c-297a18238aba" providerId="AD" clId="Web-{430EEC18-0DDE-4975-D625-A74661F79C50}" dt="2024-04-08T16:25:17.275" v="100"/>
        <pc:sldMkLst>
          <pc:docMk/>
          <pc:sldMk cId="3188953187" sldId="268"/>
        </pc:sldMkLst>
      </pc:sldChg>
    </pc:docChg>
  </pc:docChgLst>
  <pc:docChgLst>
    <pc:chgData name="NURMASTINI BUJANG - STUDENT" userId="S::g00426044@atu.ie::648c78cc-8822-4e5c-876c-297a18238aba" providerId="AD" clId="Web-{F9FE7B97-3EBE-C3BD-60AC-C598DE65AABF}"/>
    <pc:docChg chg="modSld sldOrd">
      <pc:chgData name="NURMASTINI BUJANG - STUDENT" userId="S::g00426044@atu.ie::648c78cc-8822-4e5c-876c-297a18238aba" providerId="AD" clId="Web-{F9FE7B97-3EBE-C3BD-60AC-C598DE65AABF}" dt="2024-04-08T17:30:29.379" v="53"/>
      <pc:docMkLst>
        <pc:docMk/>
      </pc:docMkLst>
      <pc:sldChg chg="modSp">
        <pc:chgData name="NURMASTINI BUJANG - STUDENT" userId="S::g00426044@atu.ie::648c78cc-8822-4e5c-876c-297a18238aba" providerId="AD" clId="Web-{F9FE7B97-3EBE-C3BD-60AC-C598DE65AABF}" dt="2024-04-08T17:27:42.289" v="44" actId="20577"/>
        <pc:sldMkLst>
          <pc:docMk/>
          <pc:sldMk cId="2936693835" sldId="265"/>
        </pc:sldMkLst>
        <pc:spChg chg="mod">
          <ac:chgData name="NURMASTINI BUJANG - STUDENT" userId="S::g00426044@atu.ie::648c78cc-8822-4e5c-876c-297a18238aba" providerId="AD" clId="Web-{F9FE7B97-3EBE-C3BD-60AC-C598DE65AABF}" dt="2024-04-08T17:27:42.289" v="44" actId="20577"/>
          <ac:spMkLst>
            <pc:docMk/>
            <pc:sldMk cId="2936693835" sldId="265"/>
            <ac:spMk id="3" creationId="{11072822-E209-BCFC-8C19-772F1AFD3AF7}"/>
          </ac:spMkLst>
        </pc:spChg>
      </pc:sldChg>
      <pc:sldChg chg="addSp delSp modSp">
        <pc:chgData name="NURMASTINI BUJANG - STUDENT" userId="S::g00426044@atu.ie::648c78cc-8822-4e5c-876c-297a18238aba" providerId="AD" clId="Web-{F9FE7B97-3EBE-C3BD-60AC-C598DE65AABF}" dt="2024-04-08T17:28:07.838" v="48" actId="14100"/>
        <pc:sldMkLst>
          <pc:docMk/>
          <pc:sldMk cId="1015253197" sldId="266"/>
        </pc:sldMkLst>
        <pc:spChg chg="del">
          <ac:chgData name="NURMASTINI BUJANG - STUDENT" userId="S::g00426044@atu.ie::648c78cc-8822-4e5c-876c-297a18238aba" providerId="AD" clId="Web-{F9FE7B97-3EBE-C3BD-60AC-C598DE65AABF}" dt="2024-04-08T17:27:50.243" v="45"/>
          <ac:spMkLst>
            <pc:docMk/>
            <pc:sldMk cId="1015253197" sldId="266"/>
            <ac:spMk id="3" creationId="{11072822-E209-BCFC-8C19-772F1AFD3AF7}"/>
          </ac:spMkLst>
        </pc:spChg>
        <pc:picChg chg="add mod ord">
          <ac:chgData name="NURMASTINI BUJANG - STUDENT" userId="S::g00426044@atu.ie::648c78cc-8822-4e5c-876c-297a18238aba" providerId="AD" clId="Web-{F9FE7B97-3EBE-C3BD-60AC-C598DE65AABF}" dt="2024-04-08T17:28:07.838" v="48" actId="14100"/>
          <ac:picMkLst>
            <pc:docMk/>
            <pc:sldMk cId="1015253197" sldId="266"/>
            <ac:picMk id="2" creationId="{4569F31C-4993-CC53-8230-D1980C6E44F9}"/>
          </ac:picMkLst>
        </pc:picChg>
      </pc:sldChg>
      <pc:sldChg chg="modSp ord">
        <pc:chgData name="NURMASTINI BUJANG - STUDENT" userId="S::g00426044@atu.ie::648c78cc-8822-4e5c-876c-297a18238aba" providerId="AD" clId="Web-{F9FE7B97-3EBE-C3BD-60AC-C598DE65AABF}" dt="2024-04-08T17:30:29.379" v="53"/>
        <pc:sldMkLst>
          <pc:docMk/>
          <pc:sldMk cId="1529312016" sldId="267"/>
        </pc:sldMkLst>
        <pc:spChg chg="mod">
          <ac:chgData name="NURMASTINI BUJANG - STUDENT" userId="S::g00426044@atu.ie::648c78cc-8822-4e5c-876c-297a18238aba" providerId="AD" clId="Web-{F9FE7B97-3EBE-C3BD-60AC-C598DE65AABF}" dt="2024-04-08T17:30:23.457" v="52" actId="20577"/>
          <ac:spMkLst>
            <pc:docMk/>
            <pc:sldMk cId="1529312016" sldId="267"/>
            <ac:spMk id="3" creationId="{11072822-E209-BCFC-8C19-772F1AFD3AF7}"/>
          </ac:spMkLst>
        </pc:spChg>
      </pc:sldChg>
    </pc:docChg>
  </pc:docChgLst>
  <pc:docChgLst>
    <pc:chgData name="NURMASTINI BUJANG - STUDENT" userId="S::g00426044@atu.ie::648c78cc-8822-4e5c-876c-297a18238aba" providerId="AD" clId="Web-{4F6F17A7-38B3-941E-59EE-FDF3B41AE575}"/>
    <pc:docChg chg="addSld modSld">
      <pc:chgData name="NURMASTINI BUJANG - STUDENT" userId="S::g00426044@atu.ie::648c78cc-8822-4e5c-876c-297a18238aba" providerId="AD" clId="Web-{4F6F17A7-38B3-941E-59EE-FDF3B41AE575}" dt="2024-04-08T17:41:06.079" v="143"/>
      <pc:docMkLst>
        <pc:docMk/>
      </pc:docMkLst>
      <pc:sldChg chg="modSp">
        <pc:chgData name="NURMASTINI BUJANG - STUDENT" userId="S::g00426044@atu.ie::648c78cc-8822-4e5c-876c-297a18238aba" providerId="AD" clId="Web-{4F6F17A7-38B3-941E-59EE-FDF3B41AE575}" dt="2024-04-08T17:33:16.629" v="55" actId="20577"/>
        <pc:sldMkLst>
          <pc:docMk/>
          <pc:sldMk cId="2839675794" sldId="263"/>
        </pc:sldMkLst>
        <pc:spChg chg="mod">
          <ac:chgData name="NURMASTINI BUJANG - STUDENT" userId="S::g00426044@atu.ie::648c78cc-8822-4e5c-876c-297a18238aba" providerId="AD" clId="Web-{4F6F17A7-38B3-941E-59EE-FDF3B41AE575}" dt="2024-04-08T17:33:16.629" v="55" actId="20577"/>
          <ac:spMkLst>
            <pc:docMk/>
            <pc:sldMk cId="2839675794" sldId="263"/>
            <ac:spMk id="3" creationId="{11072822-E209-BCFC-8C19-772F1AFD3AF7}"/>
          </ac:spMkLst>
        </pc:spChg>
      </pc:sldChg>
      <pc:sldChg chg="addSp delSp modSp">
        <pc:chgData name="NURMASTINI BUJANG - STUDENT" userId="S::g00426044@atu.ie::648c78cc-8822-4e5c-876c-297a18238aba" providerId="AD" clId="Web-{4F6F17A7-38B3-941E-59EE-FDF3B41AE575}" dt="2024-04-08T17:34:03.004" v="92" actId="20577"/>
        <pc:sldMkLst>
          <pc:docMk/>
          <pc:sldMk cId="1529312016" sldId="267"/>
        </pc:sldMkLst>
        <pc:spChg chg="add del mod">
          <ac:chgData name="NURMASTINI BUJANG - STUDENT" userId="S::g00426044@atu.ie::648c78cc-8822-4e5c-876c-297a18238aba" providerId="AD" clId="Web-{4F6F17A7-38B3-941E-59EE-FDF3B41AE575}" dt="2024-04-08T17:33:28.598" v="83"/>
          <ac:spMkLst>
            <pc:docMk/>
            <pc:sldMk cId="1529312016" sldId="267"/>
            <ac:spMk id="2" creationId="{14E3E572-C7DE-E525-C12F-E2062E04405F}"/>
          </ac:spMkLst>
        </pc:spChg>
        <pc:spChg chg="mod">
          <ac:chgData name="NURMASTINI BUJANG - STUDENT" userId="S::g00426044@atu.ie::648c78cc-8822-4e5c-876c-297a18238aba" providerId="AD" clId="Web-{4F6F17A7-38B3-941E-59EE-FDF3B41AE575}" dt="2024-04-08T17:34:03.004" v="92" actId="20577"/>
          <ac:spMkLst>
            <pc:docMk/>
            <pc:sldMk cId="1529312016" sldId="267"/>
            <ac:spMk id="3" creationId="{11072822-E209-BCFC-8C19-772F1AFD3AF7}"/>
          </ac:spMkLst>
        </pc:spChg>
      </pc:sldChg>
      <pc:sldChg chg="modSp">
        <pc:chgData name="NURMASTINI BUJANG - STUDENT" userId="S::g00426044@atu.ie::648c78cc-8822-4e5c-876c-297a18238aba" providerId="AD" clId="Web-{4F6F17A7-38B3-941E-59EE-FDF3B41AE575}" dt="2024-04-08T17:33:02.973" v="51" actId="20577"/>
        <pc:sldMkLst>
          <pc:docMk/>
          <pc:sldMk cId="3188953187" sldId="268"/>
        </pc:sldMkLst>
        <pc:spChg chg="mod">
          <ac:chgData name="NURMASTINI BUJANG - STUDENT" userId="S::g00426044@atu.ie::648c78cc-8822-4e5c-876c-297a18238aba" providerId="AD" clId="Web-{4F6F17A7-38B3-941E-59EE-FDF3B41AE575}" dt="2024-04-08T17:33:02.973" v="51" actId="20577"/>
          <ac:spMkLst>
            <pc:docMk/>
            <pc:sldMk cId="3188953187" sldId="268"/>
            <ac:spMk id="3" creationId="{11072822-E209-BCFC-8C19-772F1AFD3AF7}"/>
          </ac:spMkLst>
        </pc:spChg>
      </pc:sldChg>
      <pc:sldChg chg="modSp add replId">
        <pc:chgData name="NURMASTINI BUJANG - STUDENT" userId="S::g00426044@atu.ie::648c78cc-8822-4e5c-876c-297a18238aba" providerId="AD" clId="Web-{4F6F17A7-38B3-941E-59EE-FDF3B41AE575}" dt="2024-04-08T17:34:49.863" v="129" actId="20577"/>
        <pc:sldMkLst>
          <pc:docMk/>
          <pc:sldMk cId="2143874191" sldId="269"/>
        </pc:sldMkLst>
        <pc:spChg chg="mod">
          <ac:chgData name="NURMASTINI BUJANG - STUDENT" userId="S::g00426044@atu.ie::648c78cc-8822-4e5c-876c-297a18238aba" providerId="AD" clId="Web-{4F6F17A7-38B3-941E-59EE-FDF3B41AE575}" dt="2024-04-08T17:34:49.863" v="129" actId="20577"/>
          <ac:spMkLst>
            <pc:docMk/>
            <pc:sldMk cId="2143874191" sldId="269"/>
            <ac:spMk id="3" creationId="{11072822-E209-BCFC-8C19-772F1AFD3AF7}"/>
          </ac:spMkLst>
        </pc:spChg>
      </pc:sldChg>
      <pc:sldChg chg="addSp delSp modSp add replId">
        <pc:chgData name="NURMASTINI BUJANG - STUDENT" userId="S::g00426044@atu.ie::648c78cc-8822-4e5c-876c-297a18238aba" providerId="AD" clId="Web-{4F6F17A7-38B3-941E-59EE-FDF3B41AE575}" dt="2024-04-08T17:41:06.079" v="143"/>
        <pc:sldMkLst>
          <pc:docMk/>
          <pc:sldMk cId="1314899402" sldId="270"/>
        </pc:sldMkLst>
        <pc:spChg chg="del mod">
          <ac:chgData name="NURMASTINI BUJANG - STUDENT" userId="S::g00426044@atu.ie::648c78cc-8822-4e5c-876c-297a18238aba" providerId="AD" clId="Web-{4F6F17A7-38B3-941E-59EE-FDF3B41AE575}" dt="2024-04-08T17:35:37.050" v="131"/>
          <ac:spMkLst>
            <pc:docMk/>
            <pc:sldMk cId="1314899402" sldId="270"/>
            <ac:spMk id="3" creationId="{11072822-E209-BCFC-8C19-772F1AFD3AF7}"/>
          </ac:spMkLst>
        </pc:spChg>
        <pc:spChg chg="add">
          <ac:chgData name="NURMASTINI BUJANG - STUDENT" userId="S::g00426044@atu.ie::648c78cc-8822-4e5c-876c-297a18238aba" providerId="AD" clId="Web-{4F6F17A7-38B3-941E-59EE-FDF3B41AE575}" dt="2024-04-08T17:41:06.079" v="143"/>
          <ac:spMkLst>
            <pc:docMk/>
            <pc:sldMk cId="1314899402" sldId="270"/>
            <ac:spMk id="4" creationId="{1CB85009-B71B-B001-1AEE-A69FB0F76BA7}"/>
          </ac:spMkLst>
        </pc:spChg>
        <pc:picChg chg="add mod ord">
          <ac:chgData name="NURMASTINI BUJANG - STUDENT" userId="S::g00426044@atu.ie::648c78cc-8822-4e5c-876c-297a18238aba" providerId="AD" clId="Web-{4F6F17A7-38B3-941E-59EE-FDF3B41AE575}" dt="2024-04-08T17:35:43.816" v="133" actId="1076"/>
          <ac:picMkLst>
            <pc:docMk/>
            <pc:sldMk cId="1314899402" sldId="270"/>
            <ac:picMk id="2" creationId="{6FFD7087-D5E4-2A02-A0BF-7FD3F2E87E27}"/>
          </ac:picMkLst>
        </pc:picChg>
      </pc:sldChg>
      <pc:sldChg chg="modSp add replId">
        <pc:chgData name="NURMASTINI BUJANG - STUDENT" userId="S::g00426044@atu.ie::648c78cc-8822-4e5c-876c-297a18238aba" providerId="AD" clId="Web-{4F6F17A7-38B3-941E-59EE-FDF3B41AE575}" dt="2024-04-08T17:40:28.392" v="142" actId="20577"/>
        <pc:sldMkLst>
          <pc:docMk/>
          <pc:sldMk cId="3210505383" sldId="271"/>
        </pc:sldMkLst>
        <pc:spChg chg="mod">
          <ac:chgData name="NURMASTINI BUJANG - STUDENT" userId="S::g00426044@atu.ie::648c78cc-8822-4e5c-876c-297a18238aba" providerId="AD" clId="Web-{4F6F17A7-38B3-941E-59EE-FDF3B41AE575}" dt="2024-04-08T17:40:28.392" v="142" actId="20577"/>
          <ac:spMkLst>
            <pc:docMk/>
            <pc:sldMk cId="3210505383" sldId="271"/>
            <ac:spMk id="3" creationId="{11072822-E209-BCFC-8C19-772F1AFD3AF7}"/>
          </ac:spMkLst>
        </pc:spChg>
      </pc:sldChg>
      <pc:sldChg chg="add replId">
        <pc:chgData name="NURMASTINI BUJANG - STUDENT" userId="S::g00426044@atu.ie::648c78cc-8822-4e5c-876c-297a18238aba" providerId="AD" clId="Web-{4F6F17A7-38B3-941E-59EE-FDF3B41AE575}" dt="2024-04-08T17:33:35.207" v="87"/>
        <pc:sldMkLst>
          <pc:docMk/>
          <pc:sldMk cId="3178066446" sldId="272"/>
        </pc:sldMkLst>
      </pc:sldChg>
      <pc:sldChg chg="add replId">
        <pc:chgData name="NURMASTINI BUJANG - STUDENT" userId="S::g00426044@atu.ie::648c78cc-8822-4e5c-876c-297a18238aba" providerId="AD" clId="Web-{4F6F17A7-38B3-941E-59EE-FDF3B41AE575}" dt="2024-04-08T17:33:35.394" v="88"/>
        <pc:sldMkLst>
          <pc:docMk/>
          <pc:sldMk cId="4153343432"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4" name="Picture 3" descr="A white rectangular sign with black text&#10;&#10;Description automatically generated">
            <a:extLst>
              <a:ext uri="{FF2B5EF4-FFF2-40B4-BE49-F238E27FC236}">
                <a16:creationId xmlns:a16="http://schemas.microsoft.com/office/drawing/2014/main" id="{9CD08100-EA5E-0730-9C8F-2100BE23A2CF}"/>
              </a:ext>
            </a:extLst>
          </p:cNvPr>
          <p:cNvPicPr>
            <a:picLocks noChangeAspect="1"/>
          </p:cNvPicPr>
          <p:nvPr/>
        </p:nvPicPr>
        <p:blipFill>
          <a:blip r:embed="rId2"/>
          <a:stretch>
            <a:fillRect/>
          </a:stretch>
        </p:blipFill>
        <p:spPr>
          <a:xfrm>
            <a:off x="1524000" y="1125183"/>
            <a:ext cx="9380837" cy="414425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screenshot of a computer code&#10;&#10;Description automatically generated">
            <a:extLst>
              <a:ext uri="{FF2B5EF4-FFF2-40B4-BE49-F238E27FC236}">
                <a16:creationId xmlns:a16="http://schemas.microsoft.com/office/drawing/2014/main" id="{4569F31C-4993-CC53-8230-D1980C6E44F9}"/>
              </a:ext>
            </a:extLst>
          </p:cNvPr>
          <p:cNvPicPr>
            <a:picLocks noGrp="1" noChangeAspect="1"/>
          </p:cNvPicPr>
          <p:nvPr>
            <p:ph idx="1"/>
          </p:nvPr>
        </p:nvPicPr>
        <p:blipFill>
          <a:blip r:embed="rId2"/>
          <a:stretch>
            <a:fillRect/>
          </a:stretch>
        </p:blipFill>
        <p:spPr>
          <a:xfrm>
            <a:off x="494270" y="296076"/>
            <a:ext cx="11491783" cy="6079334"/>
          </a:xfrm>
        </p:spPr>
      </p:pic>
    </p:spTree>
    <p:extLst>
      <p:ext uri="{BB962C8B-B14F-4D97-AF65-F5344CB8AC3E}">
        <p14:creationId xmlns:p14="http://schemas.microsoft.com/office/powerpoint/2010/main" val="101525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72822-E209-BCFC-8C19-772F1AFD3AF7}"/>
              </a:ext>
            </a:extLst>
          </p:cNvPr>
          <p:cNvSpPr>
            <a:spLocks noGrp="1"/>
          </p:cNvSpPr>
          <p:nvPr>
            <p:ph idx="1"/>
          </p:nvPr>
        </p:nvSpPr>
        <p:spPr>
          <a:xfrm>
            <a:off x="838200" y="320440"/>
            <a:ext cx="10515600" cy="5856523"/>
          </a:xfrm>
        </p:spPr>
        <p:txBody>
          <a:bodyPr vert="horz" lIns="91440" tIns="45720" rIns="91440" bIns="45720" rtlCol="0" anchor="t">
            <a:normAutofit lnSpcReduction="10000"/>
          </a:bodyPr>
          <a:lstStyle/>
          <a:p>
            <a:r>
              <a:rPr lang="en-US" dirty="0">
                <a:ea typeface="+mn-lt"/>
                <a:cs typeface="+mn-lt"/>
              </a:rPr>
              <a:t>For loops are ways of iterating through either numbers, arrays or objects. </a:t>
            </a:r>
          </a:p>
          <a:p>
            <a:r>
              <a:rPr lang="en-US">
                <a:ea typeface="+mn-lt"/>
                <a:cs typeface="+mn-lt"/>
              </a:rPr>
              <a:t>So</a:t>
            </a:r>
            <a:r>
              <a:rPr lang="en-US" dirty="0">
                <a:ea typeface="+mn-lt"/>
                <a:cs typeface="+mn-lt"/>
              </a:rPr>
              <a:t> in this case simple count. This for loop will count from zero to 9, starts off </a:t>
            </a:r>
            <a:r>
              <a:rPr lang="en-US" err="1">
                <a:ea typeface="+mn-lt"/>
                <a:cs typeface="+mn-lt"/>
              </a:rPr>
              <a:t>initialises</a:t>
            </a:r>
            <a:r>
              <a:rPr lang="en-US" dirty="0">
                <a:ea typeface="+mn-lt"/>
                <a:cs typeface="+mn-lt"/>
              </a:rPr>
              <a:t> it to be 0 then cheques if I is less than 10. If it is, it outputs the value of I, so I </a:t>
            </a:r>
            <a:r>
              <a:rPr lang="en-US" err="1">
                <a:ea typeface="+mn-lt"/>
                <a:cs typeface="+mn-lt"/>
              </a:rPr>
              <a:t>I</a:t>
            </a:r>
            <a:r>
              <a:rPr lang="en-US" dirty="0">
                <a:ea typeface="+mn-lt"/>
                <a:cs typeface="+mn-lt"/>
              </a:rPr>
              <a:t> 0, so will output 0</a:t>
            </a:r>
            <a:endParaRPr lang="en-US"/>
          </a:p>
          <a:p>
            <a:endParaRPr lang="en-US" dirty="0"/>
          </a:p>
          <a:p>
            <a:r>
              <a:rPr lang="en-US" dirty="0">
                <a:ea typeface="+mn-lt"/>
                <a:cs typeface="+mn-lt"/>
              </a:rPr>
              <a:t>when it's done. It's that once it's done that it goes up and increments I it's I equal 1, I equal to I + 1. </a:t>
            </a:r>
          </a:p>
          <a:p>
            <a:r>
              <a:rPr lang="en-US" dirty="0">
                <a:ea typeface="+mn-lt"/>
                <a:cs typeface="+mn-lt"/>
              </a:rPr>
              <a:t>So the I does cheques if it's less than 10 so I is now one and will then do a console log with one so then output 01 and it will keep repeating this I being 2 less than 10. Yes output 2 keeps repeating this until I is no longer less than 10. So when I is equal to 10 it doesn't execute this line. So that means with output 012345678 and 9:00 whatever number you put here 1 less than that number.</a:t>
            </a:r>
            <a:endParaRPr lang="en-US" dirty="0"/>
          </a:p>
          <a:p>
            <a:endParaRPr lang="en-US" dirty="0"/>
          </a:p>
        </p:txBody>
      </p:sp>
    </p:spTree>
    <p:extLst>
      <p:ext uri="{BB962C8B-B14F-4D97-AF65-F5344CB8AC3E}">
        <p14:creationId xmlns:p14="http://schemas.microsoft.com/office/powerpoint/2010/main" val="318895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72822-E209-BCFC-8C19-772F1AFD3AF7}"/>
              </a:ext>
            </a:extLst>
          </p:cNvPr>
          <p:cNvSpPr>
            <a:spLocks noGrp="1"/>
          </p:cNvSpPr>
          <p:nvPr>
            <p:ph idx="1"/>
          </p:nvPr>
        </p:nvSpPr>
        <p:spPr>
          <a:xfrm>
            <a:off x="838200" y="320440"/>
            <a:ext cx="10515600" cy="5856523"/>
          </a:xfrm>
        </p:spPr>
        <p:txBody>
          <a:bodyPr vert="horz" lIns="91440" tIns="45720" rIns="91440" bIns="45720" rtlCol="0" anchor="t">
            <a:normAutofit/>
          </a:bodyPr>
          <a:lstStyle/>
          <a:p>
            <a:r>
              <a:rPr lang="en-US" dirty="0">
                <a:ea typeface="+mn-lt"/>
                <a:cs typeface="+mn-lt"/>
              </a:rPr>
              <a:t>an array via names which has got three strings, Joe, Mary and Fred and we use a four loop to iterate through it for name of names. This will go through the array names and take out one of the elements at a time and store it in the variable called name. So what we've done here is we're making a big long string called output.</a:t>
            </a:r>
            <a:endParaRPr lang="en-US" dirty="0"/>
          </a:p>
          <a:p>
            <a:endParaRPr lang="en-US" dirty="0"/>
          </a:p>
          <a:p>
            <a:r>
              <a:rPr lang="en-US" dirty="0">
                <a:ea typeface="+mn-lt"/>
                <a:cs typeface="+mn-lt"/>
              </a:rPr>
              <a:t>Output would be equal to whatever output was plus a space plus the name.</a:t>
            </a:r>
            <a:endParaRPr lang="en-US" dirty="0"/>
          </a:p>
          <a:p>
            <a:endParaRPr lang="en-US" dirty="0"/>
          </a:p>
          <a:p>
            <a:r>
              <a:rPr lang="en-US" dirty="0">
                <a:ea typeface="+mn-lt"/>
                <a:cs typeface="+mn-lt"/>
              </a:rPr>
              <a:t>If you wanted to, you could then move the output to a division and so I would display the contents of the array.</a:t>
            </a:r>
            <a:endParaRPr lang="en-US" dirty="0"/>
          </a:p>
          <a:p>
            <a:endParaRPr lang="en-US" dirty="0"/>
          </a:p>
        </p:txBody>
      </p:sp>
    </p:spTree>
    <p:extLst>
      <p:ext uri="{BB962C8B-B14F-4D97-AF65-F5344CB8AC3E}">
        <p14:creationId xmlns:p14="http://schemas.microsoft.com/office/powerpoint/2010/main" val="283967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72822-E209-BCFC-8C19-772F1AFD3AF7}"/>
              </a:ext>
            </a:extLst>
          </p:cNvPr>
          <p:cNvSpPr>
            <a:spLocks noGrp="1"/>
          </p:cNvSpPr>
          <p:nvPr>
            <p:ph idx="1"/>
          </p:nvPr>
        </p:nvSpPr>
        <p:spPr>
          <a:xfrm>
            <a:off x="838200" y="320440"/>
            <a:ext cx="10515600" cy="5856523"/>
          </a:xfrm>
        </p:spPr>
        <p:txBody>
          <a:bodyPr vert="horz" lIns="91440" tIns="45720" rIns="91440" bIns="45720" rtlCol="0" anchor="t">
            <a:normAutofit/>
          </a:bodyPr>
          <a:lstStyle/>
          <a:p>
            <a:r>
              <a:rPr lang="en-US" dirty="0">
                <a:ea typeface="+mn-lt"/>
                <a:cs typeface="+mn-lt"/>
              </a:rPr>
              <a:t>an array via names which has got three strings, Joe, Mary and Fred and we use a four loop to iterate through it for name of names. This will go through the array names and take out one of the elements at a time and store it in the variable called name. So what we've done here is we're making a big long string called output.</a:t>
            </a:r>
          </a:p>
          <a:p>
            <a:endParaRPr lang="en-US" dirty="0"/>
          </a:p>
          <a:p>
            <a:r>
              <a:rPr lang="en-US" dirty="0">
                <a:ea typeface="+mn-lt"/>
                <a:cs typeface="+mn-lt"/>
              </a:rPr>
              <a:t>Output would be equal to whatever output was plus a space plus the name.</a:t>
            </a:r>
            <a:endParaRPr lang="en-US" dirty="0"/>
          </a:p>
          <a:p>
            <a:endParaRPr lang="en-US" dirty="0"/>
          </a:p>
          <a:p>
            <a:r>
              <a:rPr lang="en-US" dirty="0">
                <a:ea typeface="+mn-lt"/>
                <a:cs typeface="+mn-lt"/>
              </a:rPr>
              <a:t>If you wanted to, you could then move the output to a division and so I would display the contents of the array.</a:t>
            </a:r>
          </a:p>
          <a:p>
            <a:endParaRPr lang="en-US" dirty="0"/>
          </a:p>
        </p:txBody>
      </p:sp>
    </p:spTree>
    <p:extLst>
      <p:ext uri="{BB962C8B-B14F-4D97-AF65-F5344CB8AC3E}">
        <p14:creationId xmlns:p14="http://schemas.microsoft.com/office/powerpoint/2010/main" val="1529312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72822-E209-BCFC-8C19-772F1AFD3AF7}"/>
              </a:ext>
            </a:extLst>
          </p:cNvPr>
          <p:cNvSpPr>
            <a:spLocks noGrp="1"/>
          </p:cNvSpPr>
          <p:nvPr>
            <p:ph idx="1"/>
          </p:nvPr>
        </p:nvSpPr>
        <p:spPr>
          <a:xfrm>
            <a:off x="838200" y="320440"/>
            <a:ext cx="10515600" cy="5856523"/>
          </a:xfrm>
        </p:spPr>
        <p:txBody>
          <a:bodyPr vert="horz" lIns="91440" tIns="45720" rIns="91440" bIns="45720" rtlCol="0" anchor="t">
            <a:normAutofit fontScale="92500"/>
          </a:bodyPr>
          <a:lstStyle/>
          <a:p>
            <a:r>
              <a:rPr lang="en-US" dirty="0">
                <a:ea typeface="+mn-lt"/>
                <a:cs typeface="+mn-lt"/>
              </a:rPr>
              <a:t>If you use the keyword in you can iterate through all the properties of an object.</a:t>
            </a:r>
          </a:p>
          <a:p>
            <a:pPr marL="0" indent="0">
              <a:buNone/>
            </a:pPr>
            <a:endParaRPr lang="en-US" dirty="0"/>
          </a:p>
          <a:p>
            <a:r>
              <a:rPr lang="en-US" dirty="0">
                <a:ea typeface="+mn-lt"/>
                <a:cs typeface="+mn-lt"/>
              </a:rPr>
              <a:t>So here's an example where we have var book which is a title, author and ISBN and then we say for prop name in book. So that will go through the object book taking out all the property names title, author and ISBN and allow us then to access the contents of the book. So I have book output plus equals that will basically add to the book output.</a:t>
            </a:r>
            <a:endParaRPr lang="en-US" dirty="0"/>
          </a:p>
          <a:p>
            <a:endParaRPr lang="en-US" dirty="0"/>
          </a:p>
          <a:p>
            <a:r>
              <a:rPr lang="en-US" dirty="0">
                <a:ea typeface="+mn-lt"/>
                <a:cs typeface="+mn-lt"/>
              </a:rPr>
              <a:t>Property name so that would be title plus an = so equals and then the value of that property name So that would be Title equals Harry Potter and something and then put in a line break</a:t>
            </a:r>
            <a:endParaRPr lang="en-US" dirty="0"/>
          </a:p>
          <a:p>
            <a:endParaRPr lang="en-US" dirty="0"/>
          </a:p>
          <a:p>
            <a:r>
              <a:rPr lang="en-US" dirty="0">
                <a:ea typeface="+mn-lt"/>
                <a:cs typeface="+mn-lt"/>
              </a:rPr>
              <a:t>and then author is JKR and then ISBN equals 12345.</a:t>
            </a:r>
          </a:p>
          <a:p>
            <a:endParaRPr lang="en-US" dirty="0"/>
          </a:p>
        </p:txBody>
      </p:sp>
    </p:spTree>
    <p:extLst>
      <p:ext uri="{BB962C8B-B14F-4D97-AF65-F5344CB8AC3E}">
        <p14:creationId xmlns:p14="http://schemas.microsoft.com/office/powerpoint/2010/main" val="214387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Black text on a white background&#10;&#10;Description automatically generated">
            <a:extLst>
              <a:ext uri="{FF2B5EF4-FFF2-40B4-BE49-F238E27FC236}">
                <a16:creationId xmlns:a16="http://schemas.microsoft.com/office/drawing/2014/main" id="{6FFD7087-D5E4-2A02-A0BF-7FD3F2E87E27}"/>
              </a:ext>
            </a:extLst>
          </p:cNvPr>
          <p:cNvPicPr>
            <a:picLocks noGrp="1" noChangeAspect="1"/>
          </p:cNvPicPr>
          <p:nvPr>
            <p:ph idx="1"/>
          </p:nvPr>
        </p:nvPicPr>
        <p:blipFill>
          <a:blip r:embed="rId2"/>
          <a:stretch>
            <a:fillRect/>
          </a:stretch>
        </p:blipFill>
        <p:spPr>
          <a:xfrm>
            <a:off x="292220" y="1717333"/>
            <a:ext cx="11593183" cy="1797529"/>
          </a:xfrm>
        </p:spPr>
      </p:pic>
      <p:sp>
        <p:nvSpPr>
          <p:cNvPr id="4" name="TextBox 3">
            <a:extLst>
              <a:ext uri="{FF2B5EF4-FFF2-40B4-BE49-F238E27FC236}">
                <a16:creationId xmlns:a16="http://schemas.microsoft.com/office/drawing/2014/main" id="{1CB85009-B71B-B001-1AEE-A69FB0F76BA7}"/>
              </a:ext>
            </a:extLst>
          </p:cNvPr>
          <p:cNvSpPr txBox="1"/>
          <p:nvPr/>
        </p:nvSpPr>
        <p:spPr>
          <a:xfrm>
            <a:off x="308918" y="3737918"/>
            <a:ext cx="4839729" cy="10400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9CD37BAC-C658-8E1B-A1B0-EA16297CC1A2}"/>
              </a:ext>
            </a:extLst>
          </p:cNvPr>
          <p:cNvSpPr txBox="1"/>
          <p:nvPr/>
        </p:nvSpPr>
        <p:spPr>
          <a:xfrm>
            <a:off x="411892" y="3686432"/>
            <a:ext cx="67859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outputs the contents of the array into some kind of div</a:t>
            </a:r>
            <a:endParaRPr lang="en-US" dirty="0"/>
          </a:p>
        </p:txBody>
      </p:sp>
    </p:spTree>
    <p:extLst>
      <p:ext uri="{BB962C8B-B14F-4D97-AF65-F5344CB8AC3E}">
        <p14:creationId xmlns:p14="http://schemas.microsoft.com/office/powerpoint/2010/main" val="1314899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72822-E209-BCFC-8C19-772F1AFD3AF7}"/>
              </a:ext>
            </a:extLst>
          </p:cNvPr>
          <p:cNvSpPr>
            <a:spLocks noGrp="1"/>
          </p:cNvSpPr>
          <p:nvPr>
            <p:ph idx="1"/>
          </p:nvPr>
        </p:nvSpPr>
        <p:spPr>
          <a:xfrm>
            <a:off x="838200" y="320440"/>
            <a:ext cx="10515600" cy="5856523"/>
          </a:xfrm>
        </p:spPr>
        <p:txBody>
          <a:bodyPr vert="horz" lIns="91440" tIns="45720" rIns="91440" bIns="45720" rtlCol="0" anchor="t">
            <a:normAutofit/>
          </a:bodyPr>
          <a:lstStyle/>
          <a:p>
            <a:r>
              <a:rPr lang="en-US" dirty="0">
                <a:ea typeface="+mn-lt"/>
                <a:cs typeface="+mn-lt"/>
              </a:rPr>
              <a:t>My9javascript21.html - output in console 0-49</a:t>
            </a:r>
          </a:p>
          <a:p>
            <a:r>
              <a:rPr lang="en-US" dirty="0">
                <a:ea typeface="+mn-lt"/>
                <a:cs typeface="+mn-lt"/>
              </a:rPr>
              <a:t>My9javascript22.html - outputs the contents of the array into some kind of div – on browser joe </a:t>
            </a:r>
            <a:r>
              <a:rPr lang="en-US" dirty="0" err="1">
                <a:ea typeface="+mn-lt"/>
                <a:cs typeface="+mn-lt"/>
              </a:rPr>
              <a:t>mary</a:t>
            </a:r>
            <a:r>
              <a:rPr lang="en-US" dirty="0">
                <a:ea typeface="+mn-lt"/>
                <a:cs typeface="+mn-lt"/>
              </a:rPr>
              <a:t> </a:t>
            </a:r>
            <a:r>
              <a:rPr lang="en-US" dirty="0" err="1">
                <a:ea typeface="+mn-lt"/>
                <a:cs typeface="+mn-lt"/>
              </a:rPr>
              <a:t>fred</a:t>
            </a:r>
            <a:r>
              <a:rPr lang="en-US">
                <a:ea typeface="+mn-lt"/>
                <a:cs typeface="+mn-lt"/>
              </a:rPr>
              <a:t>, on console 1-9, </a:t>
            </a:r>
            <a:r>
              <a:rPr lang="en-US"/>
              <a:t>Look at elements (inspector)  div- joe, break, </a:t>
            </a:r>
            <a:r>
              <a:rPr lang="en-US" dirty="0" err="1"/>
              <a:t>mary</a:t>
            </a:r>
            <a:r>
              <a:rPr lang="en-US" dirty="0"/>
              <a:t>, break</a:t>
            </a:r>
          </a:p>
        </p:txBody>
      </p:sp>
    </p:spTree>
    <p:extLst>
      <p:ext uri="{BB962C8B-B14F-4D97-AF65-F5344CB8AC3E}">
        <p14:creationId xmlns:p14="http://schemas.microsoft.com/office/powerpoint/2010/main" val="3210505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white rectangular sign with black text&#10;&#10;Description automatically generated">
            <a:extLst>
              <a:ext uri="{FF2B5EF4-FFF2-40B4-BE49-F238E27FC236}">
                <a16:creationId xmlns:a16="http://schemas.microsoft.com/office/drawing/2014/main" id="{0D4C1FDA-619F-4EFC-6F53-374C4A01664B}"/>
              </a:ext>
            </a:extLst>
          </p:cNvPr>
          <p:cNvPicPr>
            <a:picLocks noGrp="1" noChangeAspect="1"/>
          </p:cNvPicPr>
          <p:nvPr>
            <p:ph idx="1"/>
          </p:nvPr>
        </p:nvPicPr>
        <p:blipFill>
          <a:blip r:embed="rId2"/>
          <a:stretch>
            <a:fillRect/>
          </a:stretch>
        </p:blipFill>
        <p:spPr>
          <a:xfrm>
            <a:off x="474453" y="1137968"/>
            <a:ext cx="11257471" cy="4566523"/>
          </a:xfrm>
        </p:spPr>
      </p:pic>
    </p:spTree>
    <p:extLst>
      <p:ext uri="{BB962C8B-B14F-4D97-AF65-F5344CB8AC3E}">
        <p14:creationId xmlns:p14="http://schemas.microsoft.com/office/powerpoint/2010/main" val="3178066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close-up of a newspaper&#10;&#10;Description automatically generated">
            <a:extLst>
              <a:ext uri="{FF2B5EF4-FFF2-40B4-BE49-F238E27FC236}">
                <a16:creationId xmlns:a16="http://schemas.microsoft.com/office/drawing/2014/main" id="{4E6AE78F-575C-FB52-ABA6-93B79CB3E38E}"/>
              </a:ext>
            </a:extLst>
          </p:cNvPr>
          <p:cNvPicPr>
            <a:picLocks noGrp="1" noChangeAspect="1"/>
          </p:cNvPicPr>
          <p:nvPr>
            <p:ph idx="1"/>
          </p:nvPr>
        </p:nvPicPr>
        <p:blipFill>
          <a:blip r:embed="rId2"/>
          <a:stretch>
            <a:fillRect/>
          </a:stretch>
        </p:blipFill>
        <p:spPr>
          <a:xfrm>
            <a:off x="3041710" y="2343826"/>
            <a:ext cx="6367372" cy="2816165"/>
          </a:xfrm>
        </p:spPr>
      </p:pic>
    </p:spTree>
    <p:extLst>
      <p:ext uri="{BB962C8B-B14F-4D97-AF65-F5344CB8AC3E}">
        <p14:creationId xmlns:p14="http://schemas.microsoft.com/office/powerpoint/2010/main" val="2727921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screenshot of a computer program&#10;&#10;Description automatically generated">
            <a:extLst>
              <a:ext uri="{FF2B5EF4-FFF2-40B4-BE49-F238E27FC236}">
                <a16:creationId xmlns:a16="http://schemas.microsoft.com/office/drawing/2014/main" id="{124AD19F-2CB8-CD16-182B-F30173B6750C}"/>
              </a:ext>
            </a:extLst>
          </p:cNvPr>
          <p:cNvPicPr>
            <a:picLocks noGrp="1" noChangeAspect="1"/>
          </p:cNvPicPr>
          <p:nvPr>
            <p:ph idx="1"/>
          </p:nvPr>
        </p:nvPicPr>
        <p:blipFill>
          <a:blip r:embed="rId2"/>
          <a:stretch>
            <a:fillRect/>
          </a:stretch>
        </p:blipFill>
        <p:spPr>
          <a:xfrm>
            <a:off x="848266" y="903200"/>
            <a:ext cx="10121659" cy="5064813"/>
          </a:xfrm>
        </p:spPr>
      </p:pic>
    </p:spTree>
    <p:extLst>
      <p:ext uri="{BB962C8B-B14F-4D97-AF65-F5344CB8AC3E}">
        <p14:creationId xmlns:p14="http://schemas.microsoft.com/office/powerpoint/2010/main" val="88418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up of a video&#10;&#10;Description automatically generated">
            <a:extLst>
              <a:ext uri="{FF2B5EF4-FFF2-40B4-BE49-F238E27FC236}">
                <a16:creationId xmlns:a16="http://schemas.microsoft.com/office/drawing/2014/main" id="{00D42C2C-E0FC-9D7C-5A6C-FD5363288B78}"/>
              </a:ext>
            </a:extLst>
          </p:cNvPr>
          <p:cNvPicPr>
            <a:picLocks noGrp="1" noChangeAspect="1"/>
          </p:cNvPicPr>
          <p:nvPr>
            <p:ph idx="1"/>
          </p:nvPr>
        </p:nvPicPr>
        <p:blipFill>
          <a:blip r:embed="rId2"/>
          <a:stretch>
            <a:fillRect/>
          </a:stretch>
        </p:blipFill>
        <p:spPr>
          <a:xfrm>
            <a:off x="2813050" y="831997"/>
            <a:ext cx="6686035" cy="4718993"/>
          </a:xfrm>
        </p:spPr>
      </p:pic>
    </p:spTree>
    <p:extLst>
      <p:ext uri="{BB962C8B-B14F-4D97-AF65-F5344CB8AC3E}">
        <p14:creationId xmlns:p14="http://schemas.microsoft.com/office/powerpoint/2010/main" val="3882828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72822-E209-BCFC-8C19-772F1AFD3AF7}"/>
              </a:ext>
            </a:extLst>
          </p:cNvPr>
          <p:cNvSpPr>
            <a:spLocks noGrp="1"/>
          </p:cNvSpPr>
          <p:nvPr>
            <p:ph idx="1"/>
          </p:nvPr>
        </p:nvSpPr>
        <p:spPr>
          <a:xfrm>
            <a:off x="838200" y="320440"/>
            <a:ext cx="10515600" cy="5856523"/>
          </a:xfrm>
        </p:spPr>
        <p:txBody>
          <a:bodyPr vert="horz" lIns="91440" tIns="45720" rIns="91440" bIns="45720" rtlCol="0" anchor="t">
            <a:normAutofit/>
          </a:bodyPr>
          <a:lstStyle/>
          <a:p>
            <a:r>
              <a:rPr lang="en-US" dirty="0">
                <a:ea typeface="+mn-lt"/>
                <a:cs typeface="+mn-lt"/>
              </a:rPr>
              <a:t>My9javascript23.html - but if u click go, nothing happens </a:t>
            </a:r>
            <a:r>
              <a:rPr lang="en-US" dirty="0" err="1">
                <a:ea typeface="+mn-lt"/>
                <a:cs typeface="+mn-lt"/>
              </a:rPr>
              <a:t>bc</a:t>
            </a:r>
            <a:r>
              <a:rPr lang="en-US" dirty="0">
                <a:ea typeface="+mn-lt"/>
                <a:cs typeface="+mn-lt"/>
              </a:rPr>
              <a:t> no function. Console says Do form is not defined</a:t>
            </a:r>
          </a:p>
          <a:p>
            <a:r>
              <a:rPr lang="en-US" dirty="0">
                <a:ea typeface="+mn-lt"/>
                <a:cs typeface="+mn-lt"/>
              </a:rPr>
              <a:t>My9javascript24.html - console will say in do form</a:t>
            </a:r>
          </a:p>
          <a:p>
            <a:r>
              <a:rPr lang="en-US" dirty="0">
                <a:ea typeface="+mn-lt"/>
                <a:cs typeface="+mn-lt"/>
              </a:rPr>
              <a:t>My9javascript25.html - store inside some object (type input and click go)</a:t>
            </a:r>
          </a:p>
          <a:p>
            <a:endParaRPr lang="en-US" dirty="0"/>
          </a:p>
        </p:txBody>
      </p:sp>
    </p:spTree>
    <p:extLst>
      <p:ext uri="{BB962C8B-B14F-4D97-AF65-F5344CB8AC3E}">
        <p14:creationId xmlns:p14="http://schemas.microsoft.com/office/powerpoint/2010/main" val="344617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6A3D7204-5D9D-2B16-FB18-70206193CC19}"/>
              </a:ext>
            </a:extLst>
          </p:cNvPr>
          <p:cNvPicPr>
            <a:picLocks noGrp="1" noChangeAspect="1"/>
          </p:cNvPicPr>
          <p:nvPr>
            <p:ph idx="1"/>
          </p:nvPr>
        </p:nvPicPr>
        <p:blipFill>
          <a:blip r:embed="rId2"/>
          <a:stretch>
            <a:fillRect/>
          </a:stretch>
        </p:blipFill>
        <p:spPr>
          <a:xfrm>
            <a:off x="503208" y="846866"/>
            <a:ext cx="11171206" cy="5163105"/>
          </a:xfrm>
        </p:spPr>
      </p:pic>
    </p:spTree>
    <p:extLst>
      <p:ext uri="{BB962C8B-B14F-4D97-AF65-F5344CB8AC3E}">
        <p14:creationId xmlns:p14="http://schemas.microsoft.com/office/powerpoint/2010/main" val="1509813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screenshot of a computer&#10;&#10;Description automatically generated">
            <a:extLst>
              <a:ext uri="{FF2B5EF4-FFF2-40B4-BE49-F238E27FC236}">
                <a16:creationId xmlns:a16="http://schemas.microsoft.com/office/drawing/2014/main" id="{E1D63B4E-469C-8C7D-EAFB-8825699D8785}"/>
              </a:ext>
            </a:extLst>
          </p:cNvPr>
          <p:cNvPicPr>
            <a:picLocks noGrp="1" noChangeAspect="1"/>
          </p:cNvPicPr>
          <p:nvPr>
            <p:ph idx="1"/>
          </p:nvPr>
        </p:nvPicPr>
        <p:blipFill>
          <a:blip r:embed="rId2"/>
          <a:stretch>
            <a:fillRect/>
          </a:stretch>
        </p:blipFill>
        <p:spPr>
          <a:xfrm>
            <a:off x="661359" y="400157"/>
            <a:ext cx="11228716" cy="5883994"/>
          </a:xfrm>
        </p:spPr>
      </p:pic>
    </p:spTree>
    <p:extLst>
      <p:ext uri="{BB962C8B-B14F-4D97-AF65-F5344CB8AC3E}">
        <p14:creationId xmlns:p14="http://schemas.microsoft.com/office/powerpoint/2010/main" val="138432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72822-E209-BCFC-8C19-772F1AFD3AF7}"/>
              </a:ext>
            </a:extLst>
          </p:cNvPr>
          <p:cNvSpPr>
            <a:spLocks noGrp="1"/>
          </p:cNvSpPr>
          <p:nvPr>
            <p:ph idx="1"/>
          </p:nvPr>
        </p:nvSpPr>
        <p:spPr>
          <a:xfrm>
            <a:off x="838200" y="320440"/>
            <a:ext cx="10515600" cy="5856523"/>
          </a:xfrm>
        </p:spPr>
        <p:txBody>
          <a:bodyPr vert="horz" lIns="91440" tIns="45720" rIns="91440" bIns="45720" rtlCol="0" anchor="t">
            <a:normAutofit/>
          </a:bodyPr>
          <a:lstStyle/>
          <a:p>
            <a:r>
              <a:rPr lang="en-US" dirty="0">
                <a:ea typeface="+mn-lt"/>
                <a:cs typeface="+mn-lt"/>
              </a:rPr>
              <a:t>My9javascript26.html - you can see content of cells</a:t>
            </a:r>
          </a:p>
          <a:p>
            <a:r>
              <a:rPr lang="en-US" dirty="0">
                <a:ea typeface="+mn-lt"/>
                <a:cs typeface="+mn-lt"/>
              </a:rPr>
              <a:t>My9javascript27.html - change content of cells</a:t>
            </a:r>
            <a:endParaRPr lang="en-US" dirty="0"/>
          </a:p>
          <a:p>
            <a:endParaRPr lang="en-US" dirty="0"/>
          </a:p>
        </p:txBody>
      </p:sp>
    </p:spTree>
    <p:extLst>
      <p:ext uri="{BB962C8B-B14F-4D97-AF65-F5344CB8AC3E}">
        <p14:creationId xmlns:p14="http://schemas.microsoft.com/office/powerpoint/2010/main" val="625007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black and white text on a black and white background&#10;&#10;Description automatically generated">
            <a:extLst>
              <a:ext uri="{FF2B5EF4-FFF2-40B4-BE49-F238E27FC236}">
                <a16:creationId xmlns:a16="http://schemas.microsoft.com/office/drawing/2014/main" id="{0FBD173D-C311-F140-94F7-819FD9645F54}"/>
              </a:ext>
            </a:extLst>
          </p:cNvPr>
          <p:cNvPicPr>
            <a:picLocks noGrp="1" noChangeAspect="1"/>
          </p:cNvPicPr>
          <p:nvPr>
            <p:ph idx="1"/>
          </p:nvPr>
        </p:nvPicPr>
        <p:blipFill>
          <a:blip r:embed="rId2"/>
          <a:stretch>
            <a:fillRect/>
          </a:stretch>
        </p:blipFill>
        <p:spPr>
          <a:xfrm>
            <a:off x="618226" y="437543"/>
            <a:ext cx="10653622" cy="6096769"/>
          </a:xfrm>
        </p:spPr>
      </p:pic>
    </p:spTree>
    <p:extLst>
      <p:ext uri="{BB962C8B-B14F-4D97-AF65-F5344CB8AC3E}">
        <p14:creationId xmlns:p14="http://schemas.microsoft.com/office/powerpoint/2010/main" val="3232322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72822-E209-BCFC-8C19-772F1AFD3AF7}"/>
              </a:ext>
            </a:extLst>
          </p:cNvPr>
          <p:cNvSpPr>
            <a:spLocks noGrp="1"/>
          </p:cNvSpPr>
          <p:nvPr>
            <p:ph idx="1"/>
          </p:nvPr>
        </p:nvSpPr>
        <p:spPr>
          <a:xfrm>
            <a:off x="838200" y="320440"/>
            <a:ext cx="10515600" cy="5856523"/>
          </a:xfrm>
        </p:spPr>
        <p:txBody>
          <a:bodyPr vert="horz" lIns="91440" tIns="45720" rIns="91440" bIns="45720" rtlCol="0" anchor="t">
            <a:normAutofit/>
          </a:bodyPr>
          <a:lstStyle/>
          <a:p>
            <a:r>
              <a:rPr lang="en-US" dirty="0">
                <a:ea typeface="+mn-lt"/>
                <a:cs typeface="+mn-lt"/>
              </a:rPr>
              <a:t>My9javascript28.html - created create row button, but no function</a:t>
            </a:r>
          </a:p>
          <a:p>
            <a:r>
              <a:rPr lang="en-US" dirty="0">
                <a:ea typeface="+mn-lt"/>
                <a:cs typeface="+mn-lt"/>
              </a:rPr>
              <a:t>My9javascript29.html - create function – and will create new row when u click create Row</a:t>
            </a:r>
            <a:endParaRPr lang="en-US" dirty="0"/>
          </a:p>
        </p:txBody>
      </p:sp>
    </p:spTree>
    <p:extLst>
      <p:ext uri="{BB962C8B-B14F-4D97-AF65-F5344CB8AC3E}">
        <p14:creationId xmlns:p14="http://schemas.microsoft.com/office/powerpoint/2010/main" val="2114174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72822-E209-BCFC-8C19-772F1AFD3AF7}"/>
              </a:ext>
            </a:extLst>
          </p:cNvPr>
          <p:cNvSpPr>
            <a:spLocks noGrp="1"/>
          </p:cNvSpPr>
          <p:nvPr>
            <p:ph idx="1"/>
          </p:nvPr>
        </p:nvSpPr>
        <p:spPr>
          <a:xfrm>
            <a:off x="838200" y="320440"/>
            <a:ext cx="10515600" cy="5856523"/>
          </a:xfrm>
        </p:spPr>
        <p:txBody>
          <a:bodyPr vert="horz" lIns="91440" tIns="45720" rIns="91440" bIns="45720" rtlCol="0" anchor="t">
            <a:normAutofit/>
          </a:bodyPr>
          <a:lstStyle/>
          <a:p>
            <a:r>
              <a:rPr lang="en-US" dirty="0">
                <a:ea typeface="+mn-lt"/>
                <a:cs typeface="+mn-lt"/>
              </a:rPr>
              <a:t>My9javascript21.html - </a:t>
            </a:r>
            <a:endParaRPr lang="en-US" dirty="0"/>
          </a:p>
        </p:txBody>
      </p:sp>
    </p:spTree>
    <p:extLst>
      <p:ext uri="{BB962C8B-B14F-4D97-AF65-F5344CB8AC3E}">
        <p14:creationId xmlns:p14="http://schemas.microsoft.com/office/powerpoint/2010/main" val="418648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black and white text&#10;&#10;Description automatically generated">
            <a:extLst>
              <a:ext uri="{FF2B5EF4-FFF2-40B4-BE49-F238E27FC236}">
                <a16:creationId xmlns:a16="http://schemas.microsoft.com/office/drawing/2014/main" id="{FB9B4A72-6BEF-0873-3C39-CB26C1819F60}"/>
              </a:ext>
            </a:extLst>
          </p:cNvPr>
          <p:cNvPicPr>
            <a:picLocks noGrp="1" noChangeAspect="1"/>
          </p:cNvPicPr>
          <p:nvPr>
            <p:ph idx="1"/>
          </p:nvPr>
        </p:nvPicPr>
        <p:blipFill rotWithShape="1">
          <a:blip r:embed="rId2"/>
          <a:srcRect r="-7677" b="-7630"/>
          <a:stretch/>
        </p:blipFill>
        <p:spPr>
          <a:xfrm>
            <a:off x="1181158" y="276960"/>
            <a:ext cx="11261643" cy="6830156"/>
          </a:xfrm>
        </p:spPr>
      </p:pic>
    </p:spTree>
    <p:extLst>
      <p:ext uri="{BB962C8B-B14F-4D97-AF65-F5344CB8AC3E}">
        <p14:creationId xmlns:p14="http://schemas.microsoft.com/office/powerpoint/2010/main" val="338834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screenshot of a computer program&#10;&#10;Description automatically generated">
            <a:extLst>
              <a:ext uri="{FF2B5EF4-FFF2-40B4-BE49-F238E27FC236}">
                <a16:creationId xmlns:a16="http://schemas.microsoft.com/office/drawing/2014/main" id="{0191D961-870A-DFFE-6937-3EAC39D812EF}"/>
              </a:ext>
            </a:extLst>
          </p:cNvPr>
          <p:cNvPicPr>
            <a:picLocks noGrp="1" noChangeAspect="1"/>
          </p:cNvPicPr>
          <p:nvPr>
            <p:ph idx="1"/>
          </p:nvPr>
        </p:nvPicPr>
        <p:blipFill>
          <a:blip r:embed="rId2"/>
          <a:stretch>
            <a:fillRect/>
          </a:stretch>
        </p:blipFill>
        <p:spPr>
          <a:xfrm>
            <a:off x="628135" y="238187"/>
            <a:ext cx="10667999" cy="6144597"/>
          </a:xfrm>
        </p:spPr>
      </p:pic>
    </p:spTree>
    <p:extLst>
      <p:ext uri="{BB962C8B-B14F-4D97-AF65-F5344CB8AC3E}">
        <p14:creationId xmlns:p14="http://schemas.microsoft.com/office/powerpoint/2010/main" val="56633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72822-E209-BCFC-8C19-772F1AFD3AF7}"/>
              </a:ext>
            </a:extLst>
          </p:cNvPr>
          <p:cNvSpPr>
            <a:spLocks noGrp="1"/>
          </p:cNvSpPr>
          <p:nvPr>
            <p:ph idx="1"/>
          </p:nvPr>
        </p:nvSpPr>
        <p:spPr>
          <a:xfrm>
            <a:off x="234348" y="281581"/>
            <a:ext cx="11462952" cy="6206631"/>
          </a:xfrm>
        </p:spPr>
        <p:txBody>
          <a:bodyPr vert="horz" lIns="91440" tIns="45720" rIns="91440" bIns="45720" rtlCol="0" anchor="t">
            <a:normAutofit/>
          </a:bodyPr>
          <a:lstStyle/>
          <a:p>
            <a:r>
              <a:rPr lang="en-US" dirty="0"/>
              <a:t>My9javascript14.html - on console: book is {object object}. </a:t>
            </a:r>
            <a:r>
              <a:rPr lang="en-US" dirty="0">
                <a:ea typeface="+mn-lt"/>
                <a:cs typeface="+mn-lt"/>
              </a:rPr>
              <a:t>Book is object </a:t>
            </a:r>
            <a:r>
              <a:rPr lang="en-US" dirty="0" err="1">
                <a:ea typeface="+mn-lt"/>
                <a:cs typeface="+mn-lt"/>
              </a:rPr>
              <a:t>object</a:t>
            </a:r>
            <a:r>
              <a:rPr lang="en-US" dirty="0">
                <a:ea typeface="+mn-lt"/>
                <a:cs typeface="+mn-lt"/>
              </a:rPr>
              <a:t> that does not output very nicely. That sometimes happens if you add an object to the end of a string. So the solution to that is to use JSON not stringify, and you pass in the object you want to stringify.</a:t>
            </a:r>
            <a:endParaRPr lang="en-US" dirty="0"/>
          </a:p>
          <a:p>
            <a:r>
              <a:rPr lang="en-US" dirty="0">
                <a:ea typeface="+mn-lt"/>
                <a:cs typeface="+mn-lt"/>
              </a:rPr>
              <a:t>My9javascript15.html - nice on console</a:t>
            </a:r>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44747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black and white text on a white background&#10;&#10;Description automatically generated">
            <a:extLst>
              <a:ext uri="{FF2B5EF4-FFF2-40B4-BE49-F238E27FC236}">
                <a16:creationId xmlns:a16="http://schemas.microsoft.com/office/drawing/2014/main" id="{720EB7D4-09ED-A999-BDBC-1D1DCFABE93B}"/>
              </a:ext>
            </a:extLst>
          </p:cNvPr>
          <p:cNvPicPr>
            <a:picLocks noGrp="1" noChangeAspect="1"/>
          </p:cNvPicPr>
          <p:nvPr>
            <p:ph idx="1"/>
          </p:nvPr>
        </p:nvPicPr>
        <p:blipFill>
          <a:blip r:embed="rId2"/>
          <a:stretch>
            <a:fillRect/>
          </a:stretch>
        </p:blipFill>
        <p:spPr>
          <a:xfrm>
            <a:off x="575094" y="433876"/>
            <a:ext cx="11228716" cy="5917198"/>
          </a:xfrm>
        </p:spPr>
      </p:pic>
    </p:spTree>
    <p:extLst>
      <p:ext uri="{BB962C8B-B14F-4D97-AF65-F5344CB8AC3E}">
        <p14:creationId xmlns:p14="http://schemas.microsoft.com/office/powerpoint/2010/main" val="43618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72822-E209-BCFC-8C19-772F1AFD3AF7}"/>
              </a:ext>
            </a:extLst>
          </p:cNvPr>
          <p:cNvSpPr>
            <a:spLocks noGrp="1"/>
          </p:cNvSpPr>
          <p:nvPr>
            <p:ph idx="1"/>
          </p:nvPr>
        </p:nvSpPr>
        <p:spPr>
          <a:xfrm>
            <a:off x="838200" y="320440"/>
            <a:ext cx="10515600" cy="5856523"/>
          </a:xfrm>
        </p:spPr>
        <p:txBody>
          <a:bodyPr vert="horz" lIns="91440" tIns="45720" rIns="91440" bIns="45720" rtlCol="0" anchor="t">
            <a:normAutofit/>
          </a:bodyPr>
          <a:lstStyle/>
          <a:p>
            <a:r>
              <a:rPr lang="en-US" dirty="0">
                <a:ea typeface="+mn-lt"/>
                <a:cs typeface="+mn-lt"/>
              </a:rPr>
              <a:t>My9javascript16.html  - show div 1 blue</a:t>
            </a:r>
          </a:p>
          <a:p>
            <a:r>
              <a:rPr lang="en-US" dirty="0">
                <a:ea typeface="+mn-lt"/>
                <a:cs typeface="+mn-lt"/>
              </a:rPr>
              <a:t>My9javascript17.html - show div2 red when u click button, but when we click button again, nothing else happens. So</a:t>
            </a:r>
          </a:p>
          <a:p>
            <a:r>
              <a:rPr lang="en-US" dirty="0">
                <a:ea typeface="+mn-lt"/>
                <a:cs typeface="+mn-lt"/>
              </a:rPr>
              <a:t>My9javascript18.html  -should interchange div 1 and div2 </a:t>
            </a:r>
            <a:r>
              <a:rPr lang="en-US" dirty="0" err="1">
                <a:ea typeface="+mn-lt"/>
                <a:cs typeface="+mn-lt"/>
              </a:rPr>
              <a:t>whn</a:t>
            </a:r>
            <a:r>
              <a:rPr lang="en-US" dirty="0">
                <a:ea typeface="+mn-lt"/>
                <a:cs typeface="+mn-lt"/>
              </a:rPr>
              <a:t> u click</a:t>
            </a:r>
          </a:p>
          <a:p>
            <a:endParaRPr lang="en-US" dirty="0"/>
          </a:p>
          <a:p>
            <a:endParaRPr lang="en-US" dirty="0"/>
          </a:p>
        </p:txBody>
      </p:sp>
    </p:spTree>
    <p:extLst>
      <p:ext uri="{BB962C8B-B14F-4D97-AF65-F5344CB8AC3E}">
        <p14:creationId xmlns:p14="http://schemas.microsoft.com/office/powerpoint/2010/main" val="232191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computer code on a white background&#10;&#10;Description automatically generated">
            <a:extLst>
              <a:ext uri="{FF2B5EF4-FFF2-40B4-BE49-F238E27FC236}">
                <a16:creationId xmlns:a16="http://schemas.microsoft.com/office/drawing/2014/main" id="{81D44F3B-6633-D343-7ECE-577CFBF2F0F9}"/>
              </a:ext>
            </a:extLst>
          </p:cNvPr>
          <p:cNvPicPr>
            <a:picLocks noGrp="1" noChangeAspect="1"/>
          </p:cNvPicPr>
          <p:nvPr>
            <p:ph idx="1"/>
          </p:nvPr>
        </p:nvPicPr>
        <p:blipFill>
          <a:blip r:embed="rId2"/>
          <a:stretch>
            <a:fillRect/>
          </a:stretch>
        </p:blipFill>
        <p:spPr>
          <a:xfrm>
            <a:off x="1049547" y="804135"/>
            <a:ext cx="10409207" cy="5406715"/>
          </a:xfrm>
        </p:spPr>
      </p:pic>
    </p:spTree>
    <p:extLst>
      <p:ext uri="{BB962C8B-B14F-4D97-AF65-F5344CB8AC3E}">
        <p14:creationId xmlns:p14="http://schemas.microsoft.com/office/powerpoint/2010/main" val="129153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72822-E209-BCFC-8C19-772F1AFD3AF7}"/>
              </a:ext>
            </a:extLst>
          </p:cNvPr>
          <p:cNvSpPr>
            <a:spLocks noGrp="1"/>
          </p:cNvSpPr>
          <p:nvPr>
            <p:ph idx="1"/>
          </p:nvPr>
        </p:nvSpPr>
        <p:spPr>
          <a:xfrm>
            <a:off x="838200" y="320440"/>
            <a:ext cx="10515600" cy="5856523"/>
          </a:xfrm>
        </p:spPr>
        <p:txBody>
          <a:bodyPr vert="horz" lIns="91440" tIns="45720" rIns="91440" bIns="45720" rtlCol="0" anchor="t">
            <a:normAutofit/>
          </a:bodyPr>
          <a:lstStyle/>
          <a:p>
            <a:r>
              <a:rPr lang="en-US" dirty="0">
                <a:ea typeface="+mn-lt"/>
                <a:cs typeface="+mn-lt"/>
              </a:rPr>
              <a:t>My9javascript19.html - nothing happens when u type in numbers</a:t>
            </a:r>
          </a:p>
          <a:p>
            <a:r>
              <a:rPr lang="en-US" dirty="0">
                <a:ea typeface="+mn-lt"/>
                <a:cs typeface="+mn-lt"/>
              </a:rPr>
              <a:t>My9javascript20.html - will do if statement</a:t>
            </a:r>
            <a:endParaRPr lang="en-US" dirty="0"/>
          </a:p>
        </p:txBody>
      </p:sp>
    </p:spTree>
    <p:extLst>
      <p:ext uri="{BB962C8B-B14F-4D97-AF65-F5344CB8AC3E}">
        <p14:creationId xmlns:p14="http://schemas.microsoft.com/office/powerpoint/2010/main" val="2936693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208</cp:revision>
  <dcterms:created xsi:type="dcterms:W3CDTF">2024-04-08T15:53:44Z</dcterms:created>
  <dcterms:modified xsi:type="dcterms:W3CDTF">2024-04-08T23:46:56Z</dcterms:modified>
</cp:coreProperties>
</file>