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FD0958F-DE53-43DE-B526-F54079467AA4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docs.github.com/en/rest?apiVersion=2022-11-28" TargetMode="External"/><Relationship Id="rId2" Type="http://schemas.openxmlformats.org/officeDocument/2006/relationships/hyperlink" Target="https://github.com/PyGithub/PyGithub" TargetMode="External"/><Relationship Id="rId3" Type="http://schemas.openxmlformats.org/officeDocument/2006/relationships/hyperlink" Target="https://oauth.net/2/" TargetMode="External"/><Relationship Id="rId4" Type="http://schemas.openxmlformats.org/officeDocument/2006/relationships/slide" Target="../slides/slide2.xml"/><Relationship Id="rId5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GitHub REST API - GitHub Docs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  <a:hlinkClick r:id="rId1"/>
              </a:rPr>
              <a:t>https://docs.github.com/en/rest?apiVersion=2022-11-28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PyGithub/PyGithub: Typed interactions with the GitHub API v3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  <a:hlinkClick r:id="rId2"/>
              </a:rPr>
              <a:t>https://github.com/PyGithub/PyGithub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OAuth 2.0 — Oauth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  <a:hlinkClick r:id="rId3"/>
              </a:rPr>
              <a:t>https://oauth.net/2/</a:t>
            </a:r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7927E7-25E6-4477-ADD4-E931F48EED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15C7E5-BF8B-4BBD-A836-00CB10C2BF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CFAAE8-D76F-4A45-85C1-5C699E9CA4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8301D-1B23-4BCB-866D-51752C5C01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9FCC99-F5FB-4A6B-A61E-6FF3EF83D5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56A8B4-F019-498A-828B-23D8A22FF8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172A4A-A428-49C3-BD88-4FE9825F59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EBBEFB-4DFB-4C8F-8711-6171BF17EF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3657CE-FD75-4868-9B3A-C6BD6B4361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97D66F-B6EC-47AE-AD94-F4AFAC1D0D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B168B7-474D-41BF-AE47-2879D1353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FF9C20-85D9-4F05-A427-C090E3EB9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E90606-9D39-43C0-BA9A-72D69DB365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DF8C06-627C-4770-876C-9C2058C86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CF79A9-EEA6-4FD4-9FC5-B58ADB1EF4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F7995B-D965-41E4-A834-8CF769F93D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BD43D2-8CDB-49D7-8E0C-EE9B19CB2F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1CC927-1648-4E1B-A8A5-F0D5621B0D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276A2B-B356-44FE-8B82-8FEC524B2B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F28BEF-F4F5-4AF3-955F-3687A54859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9B5D1C-9ADE-4CD1-932C-85DDC10CD9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32D5D7-18FF-4E6E-B5DD-48E9ECC002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98393-B3FD-41B8-B0BE-F33569F486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8AB0B-31EC-4875-A076-771C300C18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5EA66C7-FCEB-492B-BB14-703BFB6DEBCC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5A4AB59-BCF6-4AC8-8BC1-C27E3F94ABA2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veloper.github.com/v3/guide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8000" spc="-1" strike="noStrike" cap="all">
                <a:latin typeface="Rockwell Condensed"/>
              </a:rPr>
              <a:t>API GITHUB</a:t>
            </a:r>
            <a:endParaRPr b="0" lang="en-US" sz="8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Github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3800" y="1953720"/>
            <a:ext cx="1005804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github has an API, and used it to get public information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Get information on public repositories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can use the api get private information and make commits to the repository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Get the documentation (spoiler alert: google)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Get a key from your github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Eg Key: b4dfgddfgdb9e5603da11cd857b83bad6ea6eb1819b92d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Use the key in requests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More info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18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https://docs.github.com/en/rest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1635120" y="4440960"/>
            <a:ext cx="5393880" cy="638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</a:rPr>
              <a:t>requests.get(url, auth=('token',apiKey))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You can do lots with GitHub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2188</TotalTime>
  <Application>LibreOffice/7.3.7.2$Linux_X86_64 LibreOffice_project/30$Build-2</Application>
  <AppVersion>15.0000</AppVersion>
  <Words>102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2019-11-01T12:27:20Z</dcterms:created>
  <dc:creator>Andrew Beatty</dc:creator>
  <dc:description/>
  <dc:language>en-IE</dc:language>
  <cp:lastModifiedBy/>
  <dcterms:modified xsi:type="dcterms:W3CDTF">2024-02-24T14:27:38Z</dcterms:modified>
  <cp:revision>45</cp:revision>
  <dc:subject/>
  <dc:title>DR6.2 Python and 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