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898BA-E77D-42F1-9EA4-470B12BB39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D3BA1-6205-42A0-B47D-88A55B2395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89753-7DB7-45AF-BB7F-0DAA4FBC08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1CEC7D-DE6E-470B-AAC8-9A68B7D6B3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93AEC2-0056-40FE-8DD0-63706BFEEC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938BB6-971A-4310-B6B3-CD060966F3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923127-DE93-4F65-81BB-BA7C68E4EA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A16D6-A830-48EC-B245-4D60F0F181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85DEA6-39AB-434D-A74B-89A532D75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89A4ED-5783-4DA2-BFFA-68FF4BAB29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31BF27-79D3-4B12-8DB6-C02C6867F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5B3CE-7CF8-4732-806D-61F59913C6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EB1BDB-8BA7-43E9-BECE-F7861C5E8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110052-3CA3-4F9A-BADE-EB8348032E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40F31E-4AC6-4F32-BFCF-F6B9C38D25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F14C56-7560-48FE-BFC1-2534BE1803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0144D7-5E67-4A6C-BD4B-BBAD8166BE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9873DA-6FA6-4513-89BE-B2E5CE7587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73509-BBE1-4066-960E-98F0EE41FC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4DDC1E-0491-45B3-A819-671534A242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B4A87-9583-4348-93F4-E640884358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20C2E1-9C63-490F-97C8-C01E5F898B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AE3E4-5DFE-4C86-89BC-3B36B2E23A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3E8B26-4A76-4E65-B459-EC94964D4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AFAE64D-B18F-44E6-A2D8-08173F9EC067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44743A3-4848-4D39-8B02-68F11A6DF589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JavaScript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Data Representation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Overview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What you will be able to do: Lab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CSS: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Hidden, block and inline display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Disabled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JavaScript (W3Schools)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Overview of the language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Dom manipulation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Attributes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Setting values and innerHTML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Theory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Exercise 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Demonstration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marL="82296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(Rinse and Repeat)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cSS (Cascading Style Sheets)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13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Too much for this course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Style can be defined: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2" marL="1005840" indent="-4572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In another file (with selectors)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005840" indent="-4572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In the head (with selectors)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005840" indent="-4572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In the element itself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Make an element visible/hidden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Put the keyword disabled in an element to make it disabled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Exercise 2.1: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Write some html that has a hidden element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2070000" y="3727800"/>
            <a:ext cx="5511240" cy="912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&lt;div style=“display: block”&gt;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	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text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&lt;/div&gt;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1" name="TextBox 5"/>
          <p:cNvSpPr/>
          <p:nvPr/>
        </p:nvSpPr>
        <p:spPr>
          <a:xfrm>
            <a:off x="8145720" y="1869480"/>
            <a:ext cx="3321360" cy="146124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Can be:</a:t>
            </a:r>
            <a:endParaRPr b="0" lang="en-I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block (new line)</a:t>
            </a:r>
            <a:endParaRPr b="0" lang="en-I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Inline (no new line)</a:t>
            </a:r>
            <a:endParaRPr b="0" lang="en-I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none (not shown)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02" name="Straight Arrow Connector 7"/>
          <p:cNvSpPr/>
          <p:nvPr/>
        </p:nvSpPr>
        <p:spPr>
          <a:xfrm flipH="1">
            <a:off x="4925880" y="2613600"/>
            <a:ext cx="3218760" cy="11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1"/>
          <p:cNvSpPr/>
          <p:nvPr/>
        </p:nvSpPr>
        <p:spPr>
          <a:xfrm>
            <a:off x="2057040" y="5075640"/>
            <a:ext cx="5511240" cy="363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&lt;input type=“text” value=“blah” disabled /&gt;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4" name="TextBox 12"/>
          <p:cNvSpPr/>
          <p:nvPr/>
        </p:nvSpPr>
        <p:spPr>
          <a:xfrm>
            <a:off x="8145720" y="5220000"/>
            <a:ext cx="3321360" cy="91260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User will not be able to enter text into this input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05" name="Straight Arrow Connector 13"/>
          <p:cNvSpPr/>
          <p:nvPr/>
        </p:nvSpPr>
        <p:spPr>
          <a:xfrm flipH="1" flipV="1">
            <a:off x="7324560" y="5452200"/>
            <a:ext cx="82080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JavaScript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6680" y="1741680"/>
            <a:ext cx="10058040" cy="337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Inside &lt;script&gt;&lt;/script&gt; tags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Blocks have {} (not indents like in python)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TextBox 3"/>
          <p:cNvSpPr/>
          <p:nvPr/>
        </p:nvSpPr>
        <p:spPr>
          <a:xfrm>
            <a:off x="3004560" y="2180520"/>
            <a:ext cx="4431600" cy="912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&lt;script&gt;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console.log("hello World")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&lt;/script&gt;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8472240" y="2307960"/>
            <a:ext cx="2388240" cy="91260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Prints to the console, not the page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0" name="TextBox 5"/>
          <p:cNvSpPr/>
          <p:nvPr/>
        </p:nvSpPr>
        <p:spPr>
          <a:xfrm>
            <a:off x="3004560" y="4290840"/>
            <a:ext cx="4273200" cy="22842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&lt;script&gt;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function sayHelloAgain(){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console.log("hello Again")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}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sayHelloAgain()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&lt;/script&gt;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8472240" y="4373280"/>
            <a:ext cx="2388240" cy="63828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Define block of function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2" name="TextBox 8"/>
          <p:cNvSpPr/>
          <p:nvPr/>
        </p:nvSpPr>
        <p:spPr>
          <a:xfrm>
            <a:off x="8472240" y="5834880"/>
            <a:ext cx="2388240" cy="36396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Calls function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3" name="Straight Arrow Connector 10"/>
          <p:cNvSpPr/>
          <p:nvPr/>
        </p:nvSpPr>
        <p:spPr>
          <a:xfrm flipH="1" flipV="1">
            <a:off x="6568920" y="4694760"/>
            <a:ext cx="190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Straight Arrow Connector 12"/>
          <p:cNvSpPr/>
          <p:nvPr/>
        </p:nvSpPr>
        <p:spPr>
          <a:xfrm flipH="1" flipV="1">
            <a:off x="5589000" y="5597640"/>
            <a:ext cx="288288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Arrow Connector 14"/>
          <p:cNvSpPr/>
          <p:nvPr/>
        </p:nvSpPr>
        <p:spPr>
          <a:xfrm flipH="1">
            <a:off x="3936960" y="4695480"/>
            <a:ext cx="4534200" cy="6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7"/>
          <p:cNvSpPr/>
          <p:nvPr/>
        </p:nvSpPr>
        <p:spPr>
          <a:xfrm>
            <a:off x="6568920" y="3544560"/>
            <a:ext cx="2388240" cy="363960"/>
          </a:xfrm>
          <a:prstGeom prst="rect">
            <a:avLst/>
          </a:prstGeom>
          <a:solidFill>
            <a:srgbClr val="ffffff"/>
          </a:solidFill>
          <a:ln>
            <a:solidFill>
              <a:srgbClr val="d34817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Name of function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7" name="Straight Arrow Connector 18"/>
          <p:cNvSpPr/>
          <p:nvPr/>
        </p:nvSpPr>
        <p:spPr>
          <a:xfrm flipH="1">
            <a:off x="5253120" y="3913560"/>
            <a:ext cx="148320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JavaScript to/from html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Onclick attribute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Document getElementById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Exercise 2.3: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Make a webpage with an input and a button, when the user clicks the button then the contents of the input will display in another div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0" name="TextBox 3"/>
          <p:cNvSpPr/>
          <p:nvPr/>
        </p:nvSpPr>
        <p:spPr>
          <a:xfrm>
            <a:off x="1987560" y="2510640"/>
            <a:ext cx="6867000" cy="638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&lt;button onclick="myFunction('hello')"&gt;click me&lt;/button&gt;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1" name="TextBox 4"/>
          <p:cNvSpPr/>
          <p:nvPr/>
        </p:nvSpPr>
        <p:spPr>
          <a:xfrm>
            <a:off x="1987560" y="3622320"/>
            <a:ext cx="6867000" cy="363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&lt;div id="messageOut"&gt;&lt;/div&gt;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2" name="TextBox 5"/>
          <p:cNvSpPr/>
          <p:nvPr/>
        </p:nvSpPr>
        <p:spPr>
          <a:xfrm>
            <a:off x="1987560" y="4146840"/>
            <a:ext cx="7491960" cy="912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document.getElementById('messageOut').innerText = message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3044</TotalTime>
  <Application>LibreOffice/7.3.7.2$Linux_X86_64 LibreOffice_project/30$Build-2</Application>
  <AppVersion>15.0000</AppVersion>
  <Words>312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2019-10-02T11:35:17Z</dcterms:created>
  <dc:creator>Andrew Beatty</dc:creator>
  <dc:description/>
  <dc:language>en-IE</dc:language>
  <cp:lastModifiedBy/>
  <dcterms:modified xsi:type="dcterms:W3CDTF">2024-03-23T16:56:08Z</dcterms:modified>
  <cp:revision>27</cp:revision>
  <dc:subject/>
  <dc:title>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