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1" r:id="rId12"/>
    <p:sldId id="268" r:id="rId13"/>
    <p:sldId id="275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23202-F5A1-4BE3-89EC-4AA63DAB7EEF}" v="2" dt="2024-02-28T19:52:39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2/28/2024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39A4-D44D-49B2-B0D1-95366E5C4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6000" dirty="0"/>
              <a:t>implementing a REST server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98235-7A08-4023-9E21-3260E66B2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Web Services and Applications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9FF1B-0AD6-B852-F83B-A0264B791E0A}"/>
              </a:ext>
            </a:extLst>
          </p:cNvPr>
          <p:cNvSpPr txBox="1"/>
          <p:nvPr/>
        </p:nvSpPr>
        <p:spPr>
          <a:xfrm>
            <a:off x="9906000" y="4389120"/>
            <a:ext cx="50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6.5</a:t>
            </a:r>
          </a:p>
        </p:txBody>
      </p:sp>
    </p:spTree>
    <p:extLst>
      <p:ext uri="{BB962C8B-B14F-4D97-AF65-F5344CB8AC3E}">
        <p14:creationId xmlns:p14="http://schemas.microsoft.com/office/powerpoint/2010/main" val="71511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60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STEP3: write the code for each of the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stage we will not link to a database, we will just store the books in a list, and I will separate it from the routing file</a:t>
            </a:r>
          </a:p>
          <a:p>
            <a:r>
              <a:rPr lang="en-US" dirty="0"/>
              <a:t>Do the get all first,  TEST IT </a:t>
            </a:r>
          </a:p>
          <a:p>
            <a:r>
              <a:rPr lang="en-US" dirty="0"/>
              <a:t>Do find by id (a little more complicated), TEST IT</a:t>
            </a:r>
          </a:p>
          <a:p>
            <a:r>
              <a:rPr lang="en-US" dirty="0"/>
              <a:t>Do create, TEST IT</a:t>
            </a:r>
          </a:p>
          <a:p>
            <a:r>
              <a:rPr lang="en-US" dirty="0"/>
              <a:t>Do update, TEST IT</a:t>
            </a:r>
          </a:p>
          <a:p>
            <a:r>
              <a:rPr lang="en-US" dirty="0"/>
              <a:t>Do delete, TEST IT</a:t>
            </a:r>
          </a:p>
        </p:txBody>
      </p:sp>
    </p:spTree>
    <p:extLst>
      <p:ext uri="{BB962C8B-B14F-4D97-AF65-F5344CB8AC3E}">
        <p14:creationId xmlns:p14="http://schemas.microsoft.com/office/powerpoint/2010/main" val="664119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62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4989-BC3B-CAED-E083-2E47504D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Step 4: Integrate it with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CF47C-6DF1-2E0C-BA8A-5BC0C2C1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get all first,  TEST IT </a:t>
            </a:r>
          </a:p>
          <a:p>
            <a:r>
              <a:rPr lang="en-US" dirty="0"/>
              <a:t>Do find by id, TEST IT</a:t>
            </a:r>
          </a:p>
          <a:p>
            <a:r>
              <a:rPr lang="en-US" dirty="0"/>
              <a:t>Do create, TEST IT</a:t>
            </a:r>
          </a:p>
          <a:p>
            <a:r>
              <a:rPr lang="en-US" dirty="0"/>
              <a:t>Do update, TEST IT</a:t>
            </a:r>
          </a:p>
          <a:p>
            <a:r>
              <a:rPr lang="en-US" dirty="0"/>
              <a:t>Do delete, TEST IT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50850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61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656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453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C19A-2D81-46CD-8D4C-EC8AA36B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23A3-BFA9-4076-B74E-825211CCA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You can now write an application server</a:t>
            </a:r>
          </a:p>
        </p:txBody>
      </p:sp>
    </p:spTree>
    <p:extLst>
      <p:ext uri="{BB962C8B-B14F-4D97-AF65-F5344CB8AC3E}">
        <p14:creationId xmlns:p14="http://schemas.microsoft.com/office/powerpoint/2010/main" val="407067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 server that has a </a:t>
            </a:r>
            <a:r>
              <a:rPr lang="en-US" dirty="0" err="1"/>
              <a:t>RESTful</a:t>
            </a:r>
            <a:r>
              <a:rPr lang="en-US" dirty="0"/>
              <a:t> interface to provide CRUD operations for one database table</a:t>
            </a:r>
          </a:p>
          <a:p>
            <a:r>
              <a:rPr lang="en-US" dirty="0"/>
              <a:t>I am going to pick something at random like a book.</a:t>
            </a:r>
          </a:p>
          <a:p>
            <a:r>
              <a:rPr lang="en-US" dirty="0"/>
              <a:t>A Book will have</a:t>
            </a:r>
          </a:p>
          <a:p>
            <a:pPr lvl="1"/>
            <a:r>
              <a:rPr lang="en-US" dirty="0"/>
              <a:t>An id (Integer, auto increment) KEY i.e. this will be the unique identifier</a:t>
            </a:r>
          </a:p>
          <a:p>
            <a:pPr lvl="1"/>
            <a:r>
              <a:rPr lang="en-US" dirty="0"/>
              <a:t>A title</a:t>
            </a:r>
          </a:p>
          <a:p>
            <a:pPr lvl="1"/>
            <a:r>
              <a:rPr lang="en-US" dirty="0"/>
              <a:t>An Author</a:t>
            </a:r>
          </a:p>
          <a:p>
            <a:pPr lvl="1"/>
            <a:r>
              <a:rPr lang="en-US" dirty="0"/>
              <a:t>A price (integer, the price in cent)</a:t>
            </a:r>
          </a:p>
          <a:p>
            <a:pPr lvl="1"/>
            <a:r>
              <a:rPr lang="en-US" dirty="0"/>
              <a:t>There are other attributes it could have ISBN (this could have been the unique identifier. I choose to use an ID instead to make this as general as possible.</a:t>
            </a:r>
          </a:p>
        </p:txBody>
      </p:sp>
    </p:spTree>
    <p:extLst>
      <p:ext uri="{BB962C8B-B14F-4D97-AF65-F5344CB8AC3E}">
        <p14:creationId xmlns:p14="http://schemas.microsoft.com/office/powerpoint/2010/main" val="18327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design the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just a CRUD interface so this will be similar to the app server we created earlier</a:t>
            </a:r>
          </a:p>
          <a:p>
            <a:r>
              <a:rPr lang="en-US" dirty="0"/>
              <a:t>It will need to allow us</a:t>
            </a:r>
          </a:p>
          <a:p>
            <a:pPr lvl="1"/>
            <a:r>
              <a:rPr lang="en-US" dirty="0"/>
              <a:t>Get all books</a:t>
            </a:r>
          </a:p>
          <a:p>
            <a:pPr lvl="1"/>
            <a:r>
              <a:rPr lang="en-US" dirty="0"/>
              <a:t>Get a book by id (might not actually be needed, but I am putting it in anyway)</a:t>
            </a:r>
          </a:p>
          <a:p>
            <a:pPr lvl="1"/>
            <a:r>
              <a:rPr lang="en-US" dirty="0"/>
              <a:t>Create a book</a:t>
            </a:r>
          </a:p>
          <a:p>
            <a:pPr lvl="1"/>
            <a:r>
              <a:rPr lang="en-US" dirty="0"/>
              <a:t>Update a book </a:t>
            </a:r>
          </a:p>
          <a:p>
            <a:pPr lvl="1"/>
            <a:r>
              <a:rPr lang="en-US" dirty="0"/>
              <a:t>Delete a book</a:t>
            </a:r>
          </a:p>
          <a:p>
            <a:r>
              <a:rPr lang="en-US" dirty="0"/>
              <a:t>Other applications may require other functionality in the interface. And we can always add functionality later.</a:t>
            </a:r>
          </a:p>
          <a:p>
            <a:r>
              <a:rPr lang="en-US" dirty="0"/>
              <a:t>NOTE: no code yet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6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interface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0B66E1-3AFF-4601-ABC9-F8F829B8A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169821"/>
              </p:ext>
            </p:extLst>
          </p:nvPr>
        </p:nvGraphicFramePr>
        <p:xfrm>
          <a:off x="838200" y="1694414"/>
          <a:ext cx="10477500" cy="4329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016">
                  <a:extLst>
                    <a:ext uri="{9D8B030D-6E8A-4147-A177-3AD203B41FA5}">
                      <a16:colId xmlns:a16="http://schemas.microsoft.com/office/drawing/2014/main" val="3665427439"/>
                    </a:ext>
                  </a:extLst>
                </a:gridCol>
                <a:gridCol w="873854">
                  <a:extLst>
                    <a:ext uri="{9D8B030D-6E8A-4147-A177-3AD203B41FA5}">
                      <a16:colId xmlns:a16="http://schemas.microsoft.com/office/drawing/2014/main" val="141909424"/>
                    </a:ext>
                  </a:extLst>
                </a:gridCol>
                <a:gridCol w="1503027">
                  <a:extLst>
                    <a:ext uri="{9D8B030D-6E8A-4147-A177-3AD203B41FA5}">
                      <a16:colId xmlns:a16="http://schemas.microsoft.com/office/drawing/2014/main" val="1882854130"/>
                    </a:ext>
                  </a:extLst>
                </a:gridCol>
                <a:gridCol w="3268211">
                  <a:extLst>
                    <a:ext uri="{9D8B030D-6E8A-4147-A177-3AD203B41FA5}">
                      <a16:colId xmlns:a16="http://schemas.microsoft.com/office/drawing/2014/main" val="1638188319"/>
                    </a:ext>
                  </a:extLst>
                </a:gridCol>
                <a:gridCol w="3526392">
                  <a:extLst>
                    <a:ext uri="{9D8B030D-6E8A-4147-A177-3AD203B41FA5}">
                      <a16:colId xmlns:a16="http://schemas.microsoft.com/office/drawing/2014/main" val="1966334293"/>
                    </a:ext>
                  </a:extLst>
                </a:gridCol>
              </a:tblGrid>
              <a:tr h="336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Action 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Method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URL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Sample params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Sample return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77640347"/>
                  </a:ext>
                </a:extLst>
              </a:tr>
              <a:tr h="7508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 all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[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 {…},{…},{…}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]</a:t>
                      </a: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879549227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Find by id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2093028444"/>
                  </a:ext>
                </a:extLst>
              </a:tr>
              <a:tr h="970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Create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POST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533836378"/>
                  </a:ext>
                </a:extLst>
              </a:tr>
              <a:tr h="756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Update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PUT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19482913"/>
                  </a:ext>
                </a:extLst>
              </a:tr>
              <a:tr h="727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none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</a:t>
                      </a:r>
                      <a:r>
                        <a:rPr lang="en-IE" sz="1400" dirty="0" err="1">
                          <a:effectLst/>
                        </a:rPr>
                        <a:t>done":true</a:t>
                      </a:r>
                      <a:endParaRPr lang="en-IE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60926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90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 : make app-server with skeleton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3710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OK Now we start to code</a:t>
            </a:r>
          </a:p>
          <a:p>
            <a:r>
              <a:rPr lang="en-US" dirty="0"/>
              <a:t>Make a very basic </a:t>
            </a:r>
            <a:r>
              <a:rPr lang="en-US" dirty="0" err="1"/>
              <a:t>appserver</a:t>
            </a:r>
            <a:r>
              <a:rPr lang="en-US" dirty="0"/>
              <a:t>, test it.</a:t>
            </a:r>
          </a:p>
          <a:p>
            <a:r>
              <a:rPr lang="en-US" dirty="0"/>
              <a:t>Add a function and URL map for each of the functions we require in our interface. Each function should just return text saying what they are. Test them using CURL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1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97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22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62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449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6762</TotalTime>
  <Words>521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Rockwell</vt:lpstr>
      <vt:lpstr>Rockwell Condensed</vt:lpstr>
      <vt:lpstr>Wingdings</vt:lpstr>
      <vt:lpstr>Wood Type</vt:lpstr>
      <vt:lpstr>implementing a REST server</vt:lpstr>
      <vt:lpstr>Requirements</vt:lpstr>
      <vt:lpstr>Step 1: design the API</vt:lpstr>
      <vt:lpstr>Proposed interface</vt:lpstr>
      <vt:lpstr>Step2 : make app-server with skeleton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STEP3: write the code for each of the functions</vt:lpstr>
      <vt:lpstr>PowerPoint Presentation</vt:lpstr>
      <vt:lpstr>Step 4: Integrate it with the server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23</cp:revision>
  <dcterms:created xsi:type="dcterms:W3CDTF">2019-11-13T10:44:00Z</dcterms:created>
  <dcterms:modified xsi:type="dcterms:W3CDTF">2024-02-28T20:00:16Z</dcterms:modified>
</cp:coreProperties>
</file>