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move the 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65D1E31-7A8E-4AF7-8715-7B393AB04EC3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 </a:t>
            </a:r>
            <a:r>
              <a:rPr b="0" lang="en-IE" sz="2000" spc="-1" strike="noStrike">
                <a:latin typeface="Arial"/>
              </a:rPr>
              <a:t>In this lecture we go through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    </a:t>
            </a:r>
            <a:r>
              <a:rPr b="0" lang="en-IE" sz="2000" spc="-1" strike="noStrike">
                <a:latin typeface="Arial"/>
              </a:rPr>
              <a:t>Calling SQL in python 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    </a:t>
            </a:r>
            <a:r>
              <a:rPr b="0" lang="en-IE" sz="2000" spc="-1" strike="noStrike">
                <a:latin typeface="Arial"/>
              </a:rPr>
              <a:t>Creating a DAO that encapsulates the interactions with the Database</a:t>
            </a:r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C2C3C7-92AD-42F5-86FB-7021EBA304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00E980-AF2F-4C7A-A6FC-E03FA9D4F9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2EB86A-8CA9-45F8-A585-7D86FA0811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479458-10C1-4544-B852-6F1FCF0673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FCC782-438C-4778-B5B7-2B9F5302BE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DD8B78-BB6A-4F39-863F-CB671E0A5B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24187C-9DE0-49AC-ADCF-A7B49FC809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F6D508-52F1-479F-8371-7F1CFFB679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D2750B-134C-4E65-90D1-E9968C33EF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3AA04B-F00D-4545-A88A-70053B5A24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1B0786-FE87-433A-BE7C-537DE6AED6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0AF44C-D5C3-41E9-9EDA-4D6DA6D486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5DBC54-5566-4625-AA0E-D8095D61AF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BAF1B3-B654-408F-8730-E82C0026F7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3658E7-6486-4A11-BA2F-0AFA842462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6A98B4-4028-4656-BC79-16CB2DA87E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0D1874-AAD1-46E8-A87D-58F4190501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BF15AA-EC3D-4493-8922-D746A8B37F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2042F-04F7-4A7D-87D0-AE552F2074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1C4F1-0732-48D8-92FE-B799B4340B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254594-CF65-4128-B138-A5BD3F6040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2F3D6-41A2-4630-AF78-184091A324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9533D-77DA-45BB-85B5-9084985DC8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1DB41C-A2B8-4992-A239-39BDB743AD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200" cy="7992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200" cy="7992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200" cy="274248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360" cy="1080360"/>
            <a:chOff x="9649080" y="4069080"/>
            <a:chExt cx="1080360" cy="108036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360" cy="108036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000" cy="86400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1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9592560" y="4289400"/>
            <a:ext cx="119304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3CE4B37-A974-4BC1-A459-62E0C0899D4B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3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2F781E3-A6DF-4CC0-8D00-644F6FF9C4A4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gmit.ie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w3schools.com/sql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240" cy="30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9600" spc="-1" strike="noStrike" cap="all">
                <a:latin typeface="Rockwell Condensed"/>
              </a:rPr>
              <a:t>DATabases</a:t>
            </a:r>
            <a:endParaRPr b="0" lang="en-IE" sz="96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480" cy="10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Web Services and Applications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DAtabase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We will be using MySQL (a relational database)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Other databases are </a:t>
            </a:r>
            <a:endParaRPr b="0" lang="en-IE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MongoDB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SQLLite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PostGres</a:t>
            </a:r>
            <a:endParaRPr b="0" lang="en-IE" sz="18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Install it </a:t>
            </a:r>
            <a:endParaRPr b="0" lang="en-IE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Windows I’ll use WAMP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Mac/Linux install MySQL and MySQLWorkbench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"/>
          <p:cNvSpPr/>
          <p:nvPr/>
        </p:nvSpPr>
        <p:spPr>
          <a:xfrm>
            <a:off x="4415400" y="2203200"/>
            <a:ext cx="1863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Look at the bottom right of your desktop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SQL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language to interact with is SQL</a:t>
            </a:r>
            <a:endParaRPr b="0" lang="en-IE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Structured Query Language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Tutorial on W3Schools</a:t>
            </a:r>
            <a:endParaRPr b="0" lang="en-IE" sz="1800" spc="-1" strike="noStrike">
              <a:latin typeface="Arial"/>
            </a:endParaRPr>
          </a:p>
          <a:p>
            <a:pPr marL="54864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IE" sz="16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https://www.w3schools.com/sql/</a:t>
            </a:r>
            <a:endParaRPr b="0" lang="en-IE" sz="1600" spc="-1" strike="noStrike">
              <a:latin typeface="Arial"/>
            </a:endParaRPr>
          </a:p>
          <a:p>
            <a:pPr marL="54864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Are we done!!!!!!</a:t>
            </a:r>
            <a:endParaRPr b="0" lang="en-IE" sz="2000" spc="-1" strike="noStrike">
              <a:latin typeface="Arial"/>
            </a:endParaRPr>
          </a:p>
          <a:p>
            <a:pPr marL="54864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Some commands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069920" y="1613520"/>
            <a:ext cx="10057680" cy="495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show databases;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create database test;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use test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create table test ( </a:t>
            </a:r>
            <a:endParaRPr b="0" lang="en-IE" sz="20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IE" sz="1800" spc="-1" strike="noStrike">
                <a:solidFill>
                  <a:srgbClr val="000000"/>
                </a:solidFill>
                <a:latin typeface="Courier New"/>
              </a:rPr>
              <a:t>id int NOT NULL AUTO_INCREMENT, </a:t>
            </a:r>
            <a:endParaRPr b="0" lang="en-IE" sz="18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IE" sz="1800" spc="-1" strike="noStrike">
                <a:solidFill>
                  <a:srgbClr val="000000"/>
                </a:solidFill>
                <a:latin typeface="Courier New"/>
              </a:rPr>
              <a:t>name varchar(250), </a:t>
            </a:r>
            <a:endParaRPr b="0" lang="en-IE" sz="18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IE" sz="1800" spc="-1" strike="noStrike">
                <a:solidFill>
                  <a:srgbClr val="000000"/>
                </a:solidFill>
                <a:latin typeface="Courier New"/>
              </a:rPr>
              <a:t>PRIMARY KEY(id)</a:t>
            </a:r>
            <a:endParaRPr b="0" lang="en-IE" sz="18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IE" sz="20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insert into test (name) values (‘jow’);</a:t>
            </a:r>
            <a:endParaRPr b="0" lang="en-IE" sz="20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select * from test;</a:t>
            </a:r>
            <a:endParaRPr b="0" lang="en-IE" sz="20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update test set name=‘blah’ where id = 1;</a:t>
            </a:r>
            <a:endParaRPr b="0" lang="en-IE" sz="20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delete from test where value = 1;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09" name="TextBox 3"/>
          <p:cNvSpPr/>
          <p:nvPr/>
        </p:nvSpPr>
        <p:spPr>
          <a:xfrm>
            <a:off x="6698520" y="1752120"/>
            <a:ext cx="3337560" cy="36396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Ends with semicolon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0" name="Straight Arrow Connector 5"/>
          <p:cNvSpPr/>
          <p:nvPr/>
        </p:nvSpPr>
        <p:spPr>
          <a:xfrm flipH="1">
            <a:off x="4434840" y="1845360"/>
            <a:ext cx="3319920" cy="38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Conclusion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SQL is a text-based language that allows us to manipulate a database.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236</TotalTime>
  <Application>LibreOffice/7.3.7.2$Linux_X86_64 LibreOffice_project/30$Build-2</Application>
  <AppVersion>15.0000</AppVersion>
  <Words>164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2019-11-28T14:57:16Z</dcterms:created>
  <dc:creator>Andrew Beatty</dc:creator>
  <dc:description/>
  <dc:language>en-IE</dc:language>
  <cp:lastModifiedBy/>
  <dcterms:modified xsi:type="dcterms:W3CDTF">2024-03-16T13:19:35Z</dcterms:modified>
  <cp:revision>8</cp:revision>
  <dc:subject/>
  <dc:title>DR09.01 DATabases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