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move the 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8DEAE39-910C-4F65-AABA-858A406B56D1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    </a:t>
            </a:r>
            <a:r>
              <a:rPr b="0" lang="en-IE" sz="2000" spc="-1" strike="noStrike">
                <a:latin typeface="Arial"/>
              </a:rPr>
              <a:t>Calling SQL in python </a:t>
            </a:r>
            <a:endParaRPr b="0" lang="en-IE" sz="2000" spc="-1" strike="noStrike">
              <a:latin typeface="Arial"/>
            </a:endParaRPr>
          </a:p>
          <a:p>
            <a:r>
              <a:rPr b="0" lang="en-IE" sz="2000" spc="-1" strike="noStrike">
                <a:latin typeface="Arial"/>
              </a:rPr>
              <a:t>    </a:t>
            </a:r>
            <a:r>
              <a:rPr b="0" lang="en-IE" sz="2000" spc="-1" strike="noStrike">
                <a:latin typeface="Arial"/>
              </a:rPr>
              <a:t>Creating a DAO that encapsulates the interactions with the Database</a:t>
            </a:r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0F6C25-03B6-47B1-816D-4FBA198DF3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5764DD-C2E2-4F26-9C05-985473AEB5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8C0229-E862-4560-83A2-7595016C4C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09EDA8-31D1-404B-B4D4-1DA96DF702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5BB156-3214-4DFA-9E39-DABA771B93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25A2C0-5929-4BF9-A158-C889D6BC60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143758-E75A-49D5-A80A-AA0DF2AE52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E93103-E313-4659-9D70-03E4A68EF9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2D2066-5CBF-4588-A1D4-FD489F16C5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590621-60E2-4F4F-AF3A-1A8FC59BB4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8D1A00-9CE3-44CD-8BE7-FB8B812756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C8B164-2D25-4775-A2A8-2DD23EEEB7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035519-F04A-4E39-A432-29ACA5FA2D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17146B-3EB5-4FB8-BC82-2376BF856A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462036-E679-4545-868F-2AD9511B3F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DB9003-74D1-4FD2-AC26-AD836E7CD4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E76A59-1D2A-4AB7-9EFD-C93BEE5CF7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C56D26-C1E7-4408-ABF1-566C70AF8C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BAB93A-B9A8-4F64-BA01-C0156C734E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7DC175-C129-4851-9467-61F449AFA0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FA62DF-917F-4145-9C6B-B8012CA992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9F4B9A-8FD2-4334-A6A4-11CA141138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7951C4-D6DE-4815-A777-F05072DAE8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DF8693-CDBA-469C-9E02-F3026CB690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200" cy="7992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200" cy="7992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200" cy="274248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360" cy="1080360"/>
            <a:chOff x="9649080" y="4069080"/>
            <a:chExt cx="1080360" cy="108036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360" cy="108036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000" cy="86400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1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9592560" y="4289400"/>
            <a:ext cx="119304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598650C-F6D0-465D-AA3F-7EAE160D75CD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3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480" cy="456480"/>
            <a:chOff x="11401560" y="6229800"/>
            <a:chExt cx="456480" cy="45648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480" cy="456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160" cy="39816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1088280" y="6272640"/>
            <a:ext cx="6327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1311200" y="62726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97EF054-593E-4A5E-803E-652FFF6A4941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964280" y="6272640"/>
            <a:ext cx="3272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gmit.ie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240" cy="30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8800" spc="-1" strike="noStrike" cap="all">
                <a:latin typeface="Rockwell Condensed"/>
              </a:rPr>
              <a:t>DR09.02 Python and DB</a:t>
            </a:r>
            <a:endParaRPr b="0" lang="en-IE" sz="88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859320" y="4356000"/>
            <a:ext cx="7890480" cy="10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Web Services and applications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In conclusion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You can connect to a database.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Databases are a standard way of storing data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4000" spc="-1" strike="noStrike">
                <a:solidFill>
                  <a:srgbClr val="000000"/>
                </a:solidFill>
                <a:latin typeface="Rockwell"/>
              </a:rPr>
              <a:t>Later</a:t>
            </a:r>
            <a:endParaRPr b="0" lang="en-IE" sz="4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Putting this into our flask application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Configuration files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This has only one connection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There are other frameworks out ther (eg sqlAlchemy)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Mysql Connector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66680" y="209412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We will use mysql’s mysql-connector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Install 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en-IE" sz="2000" spc="-1" strike="noStrike">
              <a:latin typeface="Arial"/>
            </a:endParaRPr>
          </a:p>
        </p:txBody>
      </p:sp>
      <p:sp>
        <p:nvSpPr>
          <p:cNvPr id="104" name="Text Box 2"/>
          <p:cNvSpPr/>
          <p:nvPr/>
        </p:nvSpPr>
        <p:spPr>
          <a:xfrm>
            <a:off x="1924200" y="3391920"/>
            <a:ext cx="3717360" cy="2818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b="0" lang="en-IE" sz="1100" spc="-1" strike="noStrike">
                <a:solidFill>
                  <a:srgbClr val="ffffff"/>
                </a:solidFill>
                <a:latin typeface="Courier New"/>
                <a:ea typeface="Times New Roman"/>
              </a:rPr>
              <a:t>pip install mysql-connector</a:t>
            </a:r>
            <a:endParaRPr b="0" lang="en-I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66680" y="21744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Use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6" name="Text Box 2"/>
          <p:cNvSpPr/>
          <p:nvPr/>
        </p:nvSpPr>
        <p:spPr>
          <a:xfrm>
            <a:off x="1179000" y="1510560"/>
            <a:ext cx="7770600" cy="50353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c586c0"/>
                </a:solidFill>
                <a:latin typeface="Courier New"/>
                <a:ea typeface="Times New Roman"/>
              </a:rPr>
              <a:t>import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mysql.connector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mydb = mysql.connector.connect(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</a:t>
            </a:r>
            <a:r>
              <a:rPr b="0" lang="en-IE" sz="2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host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=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"localhost"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</a:t>
            </a:r>
            <a:r>
              <a:rPr b="0" lang="en-IE" sz="2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user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=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“???"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</a:t>
            </a:r>
            <a:r>
              <a:rPr b="0" lang="en-IE" sz="2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password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=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“???“,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  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database=“???”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mycursor = mydb.cursor()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sql=“some sql”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mycursor.execute(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sql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ffffff"/>
                </a:solidFill>
                <a:latin typeface="Courier New"/>
                <a:ea typeface="Times New Roman"/>
              </a:rPr>
              <a:t>mydb.close()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ffffff"/>
                </a:solidFill>
                <a:latin typeface="Courier New"/>
                <a:ea typeface="Times New Roman"/>
              </a:rPr>
              <a:t>mycursor.close()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b="0" lang="en-IE" sz="2000" spc="-1" strike="noStrike">
                <a:solidFill>
                  <a:srgbClr val="ffffff"/>
                </a:solidFill>
                <a:latin typeface="Rockwell"/>
                <a:ea typeface="Times New Roman"/>
              </a:rPr>
              <a:t> 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07" name="TextBox 4"/>
          <p:cNvSpPr/>
          <p:nvPr/>
        </p:nvSpPr>
        <p:spPr>
          <a:xfrm>
            <a:off x="9434520" y="1602720"/>
            <a:ext cx="2323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These could be read in from a configuration file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8" name="Straight Arrow Connector 6"/>
          <p:cNvSpPr/>
          <p:nvPr/>
        </p:nvSpPr>
        <p:spPr>
          <a:xfrm flipH="1">
            <a:off x="4442040" y="2405880"/>
            <a:ext cx="4990680" cy="80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Prevent sql injection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10" name="Text Box 2"/>
          <p:cNvSpPr/>
          <p:nvPr/>
        </p:nvSpPr>
        <p:spPr>
          <a:xfrm>
            <a:off x="1409400" y="1795320"/>
            <a:ext cx="8777520" cy="13665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sql=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"insert into student (name, address) values (</a:t>
            </a:r>
            <a:r>
              <a:rPr b="0" lang="en-IE" sz="2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%s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,</a:t>
            </a:r>
            <a:r>
              <a:rPr b="0" lang="en-IE" sz="2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%s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)"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values = (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"Mary"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"Galway"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b="0" lang="en-IE" sz="2000" spc="-1" strike="noStrike">
                <a:solidFill>
                  <a:srgbClr val="ffffff"/>
                </a:solidFill>
                <a:latin typeface="Rockwell"/>
                <a:ea typeface="Times New Roman"/>
              </a:rPr>
              <a:t> 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Commit update functions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12" name="Text Box 2"/>
          <p:cNvSpPr/>
          <p:nvPr/>
        </p:nvSpPr>
        <p:spPr>
          <a:xfrm>
            <a:off x="1172520" y="1763280"/>
            <a:ext cx="9498240" cy="48391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c586c0"/>
                </a:solidFill>
                <a:latin typeface="Courier New"/>
                <a:ea typeface="Times New Roman"/>
              </a:rPr>
              <a:t>import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mysql.connector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db = mysql.connector.connect(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</a:t>
            </a:r>
            <a:r>
              <a:rPr b="0" lang="en-IE" sz="2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host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=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"localhost"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2000" spc="-1" strike="noStrike">
                <a:solidFill>
                  <a:srgbClr val="ffffff"/>
                </a:solidFill>
                <a:latin typeface="Rockwell"/>
                <a:ea typeface="Times New Roman"/>
              </a:rPr>
              <a:t> </a:t>
            </a:r>
            <a:r>
              <a:rPr b="0" lang="en-IE" sz="2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user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=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"root"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</a:t>
            </a:r>
            <a:r>
              <a:rPr b="0" lang="en-IE" sz="2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password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=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""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2000" spc="-1" strike="noStrike">
                <a:solidFill>
                  <a:srgbClr val="ffffff"/>
                </a:solidFill>
                <a:latin typeface="Rockwell"/>
                <a:ea typeface="Times New Roman"/>
              </a:rPr>
              <a:t> </a:t>
            </a:r>
            <a:r>
              <a:rPr b="0" lang="en-IE" sz="2000" spc="-1" strike="noStrike">
                <a:solidFill>
                  <a:srgbClr val="9cdcfe"/>
                </a:solidFill>
                <a:latin typeface="Courier New"/>
                <a:ea typeface="Times New Roman"/>
              </a:rPr>
              <a:t>database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=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“wsaa"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cursor = db.cursor()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sql=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"insert into student (name, address) values (</a:t>
            </a:r>
            <a:r>
              <a:rPr b="0" lang="en-IE" sz="2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%s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,</a:t>
            </a:r>
            <a:r>
              <a:rPr b="0" lang="en-IE" sz="2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%s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)"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values = (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"Mary"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"Galway"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cursor.execute(sql, values)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db.commit()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db.close()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cursor.close()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b="0" lang="en-IE" sz="2000" spc="-1" strike="noStrike">
                <a:solidFill>
                  <a:srgbClr val="ffffff"/>
                </a:solidFill>
                <a:latin typeface="Rockwell"/>
                <a:ea typeface="Times New Roman"/>
              </a:rPr>
              <a:t> 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Get data out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14" name="Text Box 2"/>
          <p:cNvSpPr/>
          <p:nvPr/>
        </p:nvSpPr>
        <p:spPr>
          <a:xfrm>
            <a:off x="1063800" y="1795320"/>
            <a:ext cx="7584840" cy="44110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c586c0"/>
                </a:solidFill>
                <a:latin typeface="Courier New"/>
                <a:ea typeface="Times New Roman"/>
              </a:rPr>
              <a:t>#get connection code here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cursor = db.cursor()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sql=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"select * from student where id = </a:t>
            </a:r>
            <a:r>
              <a:rPr b="0" lang="en-IE" sz="2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%s</a:t>
            </a:r>
            <a:r>
              <a:rPr b="0" lang="en-IE" sz="2000" spc="-1" strike="noStrike">
                <a:solidFill>
                  <a:srgbClr val="ce9178"/>
                </a:solidFill>
                <a:latin typeface="Courier New"/>
                <a:ea typeface="Times New Roman"/>
              </a:rPr>
              <a:t>"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values = (</a:t>
            </a:r>
            <a:r>
              <a:rPr b="0" lang="en-IE" sz="2000" spc="-1" strike="noStrike">
                <a:solidFill>
                  <a:srgbClr val="b5cea8"/>
                </a:solidFill>
                <a:latin typeface="Courier New"/>
                <a:ea typeface="Times New Roman"/>
              </a:rPr>
              <a:t>1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,)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cursor.execute(sql, values)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result = cursor.fetchall()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c586c0"/>
                </a:solidFill>
                <a:latin typeface="Courier New"/>
                <a:ea typeface="Times New Roman"/>
              </a:rPr>
              <a:t>for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x </a:t>
            </a:r>
            <a:r>
              <a:rPr b="0" lang="en-IE" sz="2000" spc="-1" strike="noStrike">
                <a:solidFill>
                  <a:srgbClr val="569cd6"/>
                </a:solidFill>
                <a:latin typeface="Courier New"/>
                <a:ea typeface="Times New Roman"/>
              </a:rPr>
              <a:t>in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result: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  </a:t>
            </a:r>
            <a:r>
              <a:rPr b="0" lang="en-IE" sz="2000" spc="-1" strike="noStrike">
                <a:solidFill>
                  <a:srgbClr val="dcdcaa"/>
                </a:solidFill>
                <a:latin typeface="Courier New"/>
                <a:ea typeface="Times New Roman"/>
              </a:rPr>
              <a:t>print</a:t>
            </a: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(x)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db.close()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E" sz="2000" spc="-1" strike="noStrike">
                <a:solidFill>
                  <a:srgbClr val="d4d4d4"/>
                </a:solidFill>
                <a:latin typeface="Courier New"/>
                <a:ea typeface="Times New Roman"/>
              </a:rPr>
              <a:t>cursor.close()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n-IE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buNone/>
            </a:pPr>
            <a:r>
              <a:rPr b="0" lang="en-IE" sz="2000" spc="-1" strike="noStrike">
                <a:solidFill>
                  <a:srgbClr val="ffffff"/>
                </a:solidFill>
                <a:latin typeface="Rockwell"/>
                <a:ea typeface="Times New Roman"/>
              </a:rPr>
              <a:t> 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115" name="TextBox 4"/>
          <p:cNvSpPr/>
          <p:nvPr/>
        </p:nvSpPr>
        <p:spPr>
          <a:xfrm>
            <a:off x="9187200" y="4292280"/>
            <a:ext cx="2430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Can also use fetchOne()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6" name="Straight Arrow Connector 6"/>
          <p:cNvSpPr/>
          <p:nvPr/>
        </p:nvSpPr>
        <p:spPr>
          <a:xfrm flipH="1">
            <a:off x="5292000" y="4453560"/>
            <a:ext cx="38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Box 7"/>
          <p:cNvSpPr/>
          <p:nvPr/>
        </p:nvSpPr>
        <p:spPr>
          <a:xfrm>
            <a:off x="9176400" y="5819760"/>
            <a:ext cx="195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A tuple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8" name="Straight Arrow Connector 9"/>
          <p:cNvSpPr/>
          <p:nvPr/>
        </p:nvSpPr>
        <p:spPr>
          <a:xfrm flipH="1" flipV="1">
            <a:off x="2710080" y="5184360"/>
            <a:ext cx="6464520" cy="81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34817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680" cy="160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Put into a file that can be reused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680" cy="405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Make a class put all the functions into it 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Make an instance of that class</a:t>
            </a:r>
            <a:endParaRPr b="0" lang="en-IE" sz="20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Import into another file (will be flask later)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2600</TotalTime>
  <Application>LibreOffice/7.3.7.2$Linux_X86_64 LibreOffice_project/30$Build-2</Application>
  <AppVersion>15.0000</AppVersion>
  <Words>349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2019-11-28T15:51:21Z</dcterms:created>
  <dc:creator>Andrew Beatty</dc:creator>
  <dc:description/>
  <dc:language>en-IE</dc:language>
  <cp:lastModifiedBy/>
  <dcterms:modified xsi:type="dcterms:W3CDTF">2024-03-16T13:09:26Z</dcterms:modified>
  <cp:revision>13</cp:revision>
  <dc:subject/>
  <dc:title>DR09.02 Python and DB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