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move the 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latin typeface="Times New Roman"/>
              </a:rPr>
              <a:t>&lt;header&gt;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05DF69-4D01-43C0-8BBC-338ECF268519}" type="slidenum">
              <a:rPr b="0" lang="en-IE" sz="1400" spc="-1" strike="noStrike">
                <a:latin typeface="Times New Roman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docs.github.com/en/rest?apiVersion=2022-11-28" TargetMode="External"/><Relationship Id="rId2" Type="http://schemas.openxmlformats.org/officeDocument/2006/relationships/hyperlink" Target="https://github.com/PyGithub/PyGithub" TargetMode="External"/><Relationship Id="rId3" Type="http://schemas.openxmlformats.org/officeDocument/2006/relationships/hyperlink" Target="https://oauth.net/2/" TargetMode="External"/><Relationship Id="rId4" Type="http://schemas.openxmlformats.org/officeDocument/2006/relationships/slide" Target="../slides/slide2.xml"/><Relationship Id="rId5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docs.github.com/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0000" y="4905000"/>
            <a:ext cx="7379640" cy="56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So GitHub, like many web services, has an API. Now the API you can get public </a:t>
            </a:r>
            <a:r>
              <a:rPr b="0" lang="en-IE" sz="2000" spc="-1" strike="noStrike">
                <a:latin typeface="Arial"/>
              </a:rPr>
              <a:t>information like a list of all your public repositories and all the contents of those </a:t>
            </a:r>
            <a:r>
              <a:rPr b="0" lang="en-IE" sz="2000" spc="-1" strike="noStrike">
                <a:latin typeface="Arial"/>
              </a:rPr>
              <a:t>repositories. So This is why I say do not put your keys in your public repositories In </a:t>
            </a:r>
            <a:r>
              <a:rPr b="0" lang="en-IE" sz="2000" spc="-1" strike="noStrike">
                <a:latin typeface="Arial"/>
              </a:rPr>
              <a:t>GitHub. It's OK to put them in a private repository but not in public repositories </a:t>
            </a:r>
            <a:r>
              <a:rPr b="0" lang="en-IE" sz="2000" spc="-1" strike="noStrike">
                <a:latin typeface="Arial"/>
              </a:rPr>
              <a:t>because people can write programmes and people have written programmes that will </a:t>
            </a:r>
            <a:r>
              <a:rPr b="0" lang="en-IE" sz="2000" spc="-1" strike="noStrike">
                <a:latin typeface="Arial"/>
              </a:rPr>
              <a:t>search through all the public repositories and they can go looking for keys.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Uh. If you want to access a private repository or private information, well, you need to </a:t>
            </a:r>
            <a:r>
              <a:rPr b="0" lang="en-IE" sz="2000" spc="-1" strike="noStrike">
                <a:latin typeface="Arial"/>
              </a:rPr>
              <a:t>authenticate, authorise yourself. So to do that we'd need to look at the </a:t>
            </a:r>
            <a:r>
              <a:rPr b="0" lang="en-IE" sz="2000" spc="-1" strike="noStrike">
                <a:latin typeface="Arial"/>
              </a:rPr>
              <a:t>documentation to look at how to do that. Spoiler alert, look at Google and you would </a:t>
            </a:r>
            <a:r>
              <a:rPr b="0" lang="en-IE" sz="2000" spc="-1" strike="noStrike">
                <a:latin typeface="Arial"/>
              </a:rPr>
              <a:t>get a key from GitHub. The key will look something like that big huge number. I think </a:t>
            </a:r>
            <a:r>
              <a:rPr b="0" lang="en-IE" sz="2000" spc="-1" strike="noStrike">
                <a:latin typeface="Arial"/>
              </a:rPr>
              <a:t>it's actually says GitHub pat. And then you use your key in your quests and you get </a:t>
            </a:r>
            <a:r>
              <a:rPr b="0" lang="en-IE" sz="2000" spc="-1" strike="noStrike">
                <a:latin typeface="Arial"/>
              </a:rPr>
              <a:t>then you can get the private information.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>
                <a:latin typeface="Arial"/>
              </a:rPr>
              <a:t>A look at the GitHub API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GitHub REST API - GitHub Docs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https://docs.github.com/en/rest?apiVersion=2022-11-28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PyGithub/PyGithub: Typed interactions with the GitHub API v3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https://github.com/PyGithub/PyGithub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>
                <a:latin typeface="Arial"/>
              </a:rPr>
              <a:t>OAuth 2.0 — Oauth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2000" spc="-1" strike="noStrike" u="sng">
                <a:solidFill>
                  <a:srgbClr val="000000"/>
                </a:solidFill>
                <a:uFillTx/>
                <a:latin typeface="Arial"/>
                <a:hlinkClick r:id="rId3"/>
              </a:rPr>
              <a:t>https://oauth.net/2/</a:t>
            </a:r>
            <a:endParaRPr b="0" lang="en-I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80000" y="4905000"/>
            <a:ext cx="7244640" cy="57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E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https://docs.github.com</a:t>
            </a:r>
            <a:r>
              <a:rPr b="0" lang="en-IE" sz="2000" spc="-1" strike="noStrike">
                <a:latin typeface="Arial"/>
              </a:rPr>
              <a:t> &gt; Rest API &gt; Repositories &gt; Repositories &gt; List repositories  for a user &gt; cURL &gt; get the https..&gt; copy into my5getrepoinformation.py</a:t>
            </a:r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1702B-BBCF-49F0-9FD8-B343B0751E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E90BA8-B2F9-441C-9AD3-B500781986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541BF6-5B42-41A5-AA94-7CAC32A227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E59384-3B00-4EAC-AF47-AA9E8FF02E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DACFAD-DA92-4573-A444-1EF744B6FE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2D37D6-4DFA-421B-9F08-38E444F21A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E99C0C-8264-4D75-B38B-3234149CBC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EF40C8-38A3-4CE2-9064-924A9F69BE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56D872-3982-451F-AC5D-8AD508BEC0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D9DA80-874D-40AC-95AA-63F58F8F2F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C26ACD-D1C5-4514-95F4-72FAD975CC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C7B62-8F61-41EA-BB37-692EADAEB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DA59C3-0C18-462E-944D-DCAEA3298D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EF900F-AD2E-4C0C-9F4D-0EE28D202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8CF6E3-F508-48D4-8264-BE6C140DA2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0FDFEB-E2E0-4A6E-8365-4A6D6E3F28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F89B7-12EE-4C23-BBBD-097FF6D125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5E88C7-6436-4AC2-A026-4454DE2EA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3236A7-49AB-4493-838C-3B5199D12F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7F08F-A0BA-46F7-820A-D24C615DB7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A3BDCA-8D4C-422F-87E5-985A63C097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F352F1-3363-41CC-B232-71CD44F30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509E83-A9AF-49CA-B88F-DAAD8150B7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A1BD0-766B-4D29-981D-EF3630D9B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1840" cy="7956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20880" y="4299840"/>
            <a:ext cx="10221840" cy="7956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20880" y="1484640"/>
            <a:ext cx="10221840" cy="274212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9649080" y="4069080"/>
            <a:ext cx="1080000" cy="1080000"/>
            <a:chOff x="9649080" y="4069080"/>
            <a:chExt cx="1080000" cy="108000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000" cy="108000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3640" cy="86364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1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9592560" y="4289400"/>
            <a:ext cx="11926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1A106D4-BADA-4823-ACAB-EF1CA6336BAF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2800" spc="-1" strike="noStrike"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3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120" cy="456120"/>
            <a:chOff x="11401560" y="6229800"/>
            <a:chExt cx="456120" cy="45612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120" cy="4561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7800" cy="39780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1088280" y="6272640"/>
            <a:ext cx="6326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11311200" y="6272640"/>
            <a:ext cx="6390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D9294EF-07E8-44E5-8A7C-86BA76B7B5AA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IE" sz="140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7964280" y="6272640"/>
            <a:ext cx="3272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drew.Beatty@gmit.i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veloper.github.com/v3/guide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5880" cy="303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0000"/>
              </a:lnSpc>
              <a:buNone/>
            </a:pPr>
            <a:r>
              <a:rPr b="0" lang="en-IE" sz="8000" spc="-1" strike="noStrike" cap="all">
                <a:latin typeface="Rockwell Condensed"/>
              </a:rPr>
              <a:t>API GITHUB</a:t>
            </a:r>
            <a:endParaRPr b="0" lang="en-IE" sz="80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1069920" y="4389120"/>
            <a:ext cx="7890120" cy="10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>
                <a:solidFill>
                  <a:srgbClr val="000000"/>
                </a:solidFill>
                <a:latin typeface="Rockwell"/>
              </a:rPr>
              <a:t>Web Services and Applications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IE" sz="22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Andrew.Beatty@atu.ie</a:t>
            </a:r>
            <a:endParaRPr b="0" lang="en-I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Github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3800" y="1953720"/>
            <a:ext cx="10057320" cy="441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The github has an API, and used it to get public information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information on public repositories</a:t>
            </a:r>
            <a:endParaRPr b="0" lang="en-IE" sz="18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We can use the api get private information and make commits to the repository</a:t>
            </a:r>
            <a:endParaRPr b="0" lang="en-IE" sz="20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the documentation (spoiler alert: google)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Get a key from your github</a:t>
            </a:r>
            <a:endParaRPr b="0" lang="en-IE" sz="1800" spc="-1" strike="noStrike">
              <a:latin typeface="Aria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600" spc="-1" strike="noStrike">
                <a:solidFill>
                  <a:srgbClr val="000000"/>
                </a:solidFill>
                <a:latin typeface="Rockwell"/>
              </a:rPr>
              <a:t>Eg Key: b4dfgddfgdb9e5603da11cd857b83bad6ea6eb1819b92d</a:t>
            </a:r>
            <a:endParaRPr b="0" lang="en-IE" sz="16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Use the key in requests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1800" spc="-1" strike="noStrike">
                <a:solidFill>
                  <a:srgbClr val="000000"/>
                </a:solidFill>
                <a:latin typeface="Rockwell"/>
              </a:rPr>
              <a:t>More info</a:t>
            </a:r>
            <a:endParaRPr b="0" lang="en-IE" sz="1800" spc="-1" strike="noStrike">
              <a:latin typeface="Aria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IE" sz="1800" spc="-1" strike="noStrike" u="sng">
                <a:solidFill>
                  <a:srgbClr val="cc9900"/>
                </a:solidFill>
                <a:uFillTx/>
                <a:latin typeface="Rockwell"/>
                <a:hlinkClick r:id="rId1"/>
              </a:rPr>
              <a:t>https://docs.github.com/en/rest</a:t>
            </a:r>
            <a:endParaRPr b="0" lang="en-IE" sz="1800" spc="-1" strike="noStrike">
              <a:latin typeface="Arial"/>
            </a:endParaRPr>
          </a:p>
          <a:p>
            <a:pPr marL="27432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1635120" y="4440960"/>
            <a:ext cx="5393160" cy="638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Rockwell"/>
                <a:ea typeface="DejaVu Sans"/>
              </a:rPr>
              <a:t>requests.get(url, auth=('token',apiKey))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73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E" sz="5400" spc="-1" strike="noStrike" cap="all">
                <a:latin typeface="Rockwell Condensed"/>
              </a:rPr>
              <a:t>Conclusion</a:t>
            </a:r>
            <a:endParaRPr b="0" lang="en-IE" sz="5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7320" cy="404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IE" sz="2000" spc="-1" strike="noStrike">
                <a:solidFill>
                  <a:srgbClr val="000000"/>
                </a:solidFill>
                <a:latin typeface="Rockwell"/>
              </a:rPr>
              <a:t>You can do lots with GitHub</a:t>
            </a:r>
            <a:endParaRPr b="0" lang="en-I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2248</TotalTime>
  <Application>LibreOffice/7.3.7.2$Linux_X86_64 LibreOffice_project/30$Build-2</Application>
  <AppVersion>15.0000</AppVersion>
  <Words>102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2019-11-01T12:27:20Z</dcterms:created>
  <dc:creator>Andrew Beatty</dc:creator>
  <dc:description/>
  <dc:language>en-IE</dc:language>
  <cp:lastModifiedBy/>
  <dcterms:modified xsi:type="dcterms:W3CDTF">2024-03-16T13:17:01Z</dcterms:modified>
  <cp:revision>48</cp:revision>
  <dc:subject/>
  <dc:title>DR6.2 Python and API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