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Rockwell"/>
              </a:rPr>
              <a:t>Click to move the slide</a:t>
            </a:r>
            <a:endParaRPr b="0" lang="en-US" sz="1800" spc="-1" strike="noStrike">
              <a:solidFill>
                <a:srgbClr val="000000"/>
              </a:solidFill>
              <a:latin typeface="Rockwell"/>
            </a:endParaRPr>
          </a:p>
        </p:txBody>
      </p:sp>
      <p:sp>
        <p:nvSpPr>
          <p:cNvPr id="9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Click to edit the notes format</a:t>
            </a:r>
            <a:endParaRPr b="0" lang="en-IE" sz="2000" spc="-1" strike="noStrike">
              <a:latin typeface="Arial"/>
            </a:endParaRPr>
          </a:p>
        </p:txBody>
      </p:sp>
      <p:sp>
        <p:nvSpPr>
          <p:cNvPr id="9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E" sz="1400" spc="-1" strike="noStrike">
                <a:latin typeface="Times New Roman"/>
              </a:rPr>
              <a:t>&lt;header&gt;</a:t>
            </a:r>
            <a:endParaRPr b="0" lang="en-IE" sz="1400" spc="-1" strike="noStrike">
              <a:latin typeface="Times New Roman"/>
            </a:endParaRPr>
          </a:p>
        </p:txBody>
      </p:sp>
      <p:sp>
        <p:nvSpPr>
          <p:cNvPr id="97"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IE" sz="1400" spc="-1" strike="noStrike">
                <a:latin typeface="Times New Roman"/>
              </a:defRPr>
            </a:lvl1pPr>
          </a:lstStyle>
          <a:p>
            <a:pPr algn="r">
              <a:buNone/>
            </a:pPr>
            <a:r>
              <a:rPr b="0" lang="en-IE" sz="1400" spc="-1" strike="noStrike">
                <a:latin typeface="Times New Roman"/>
              </a:rPr>
              <a:t>&lt;date/time&gt;</a:t>
            </a:r>
            <a:endParaRPr b="0" lang="en-IE" sz="1400" spc="-1" strike="noStrike">
              <a:latin typeface="Times New Roman"/>
            </a:endParaRPr>
          </a:p>
        </p:txBody>
      </p:sp>
      <p:sp>
        <p:nvSpPr>
          <p:cNvPr id="98"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IE" sz="1400" spc="-1" strike="noStrike">
                <a:latin typeface="Times New Roman"/>
              </a:defRPr>
            </a:lvl1pPr>
          </a:lstStyle>
          <a:p>
            <a:r>
              <a:rPr b="0" lang="en-IE" sz="1400" spc="-1" strike="noStrike">
                <a:latin typeface="Times New Roman"/>
              </a:rPr>
              <a:t>&lt;footer&gt;</a:t>
            </a:r>
            <a:endParaRPr b="0" lang="en-IE" sz="1400" spc="-1" strike="noStrike">
              <a:latin typeface="Times New Roman"/>
            </a:endParaRPr>
          </a:p>
        </p:txBody>
      </p:sp>
      <p:sp>
        <p:nvSpPr>
          <p:cNvPr id="99"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IE" sz="1400" spc="-1" strike="noStrike">
                <a:latin typeface="Times New Roman"/>
              </a:defRPr>
            </a:lvl1pPr>
          </a:lstStyle>
          <a:p>
            <a:pPr algn="r">
              <a:buNone/>
            </a:pPr>
            <a:fld id="{1E7F9ECB-3F53-4ADA-B499-75069B286A95}" type="slidenum">
              <a:rPr b="0" lang="en-IE" sz="1400" spc="-1" strike="noStrike">
                <a:latin typeface="Times New Roman"/>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hyperlink" Target="http://responses/" TargetMode="External"/><Relationship Id="rId2" Type="http://schemas.openxmlformats.org/officeDocument/2006/relationships/slide" Target="../slides/slide3.xml"/><Relationship Id="rId3"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sldImg"/>
          </p:nvPr>
        </p:nvSpPr>
        <p:spPr>
          <a:xfrm>
            <a:off x="216000" y="812520"/>
            <a:ext cx="7127280" cy="4008960"/>
          </a:xfrm>
          <a:prstGeom prst="rect">
            <a:avLst/>
          </a:prstGeom>
          <a:ln w="0">
            <a:noFill/>
          </a:ln>
        </p:spPr>
      </p:sp>
      <p:sp>
        <p:nvSpPr>
          <p:cNvPr id="158"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creating your own web service. To do this we're going to use a package called Flask which will allow you to write the code that will respond to http://requests. Your own endpoints for http://requests that can be made by a client, by Postman, curl or even your own Python code.</a:t>
            </a:r>
            <a:endParaRPr b="0" lang="en-IE"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sldImg"/>
          </p:nvPr>
        </p:nvSpPr>
        <p:spPr>
          <a:xfrm>
            <a:off x="216000" y="812520"/>
            <a:ext cx="7127280" cy="4008960"/>
          </a:xfrm>
          <a:prstGeom prst="rect">
            <a:avLst/>
          </a:prstGeom>
          <a:ln w="0">
            <a:noFill/>
          </a:ln>
        </p:spPr>
      </p:sp>
      <p:sp>
        <p:nvSpPr>
          <p:cNvPr id="160" name="PlaceHolder 2"/>
          <p:cNvSpPr>
            <a:spLocks noGrp="1"/>
          </p:cNvSpPr>
          <p:nvPr>
            <p:ph type="body"/>
          </p:nvPr>
        </p:nvSpPr>
        <p:spPr>
          <a:xfrm>
            <a:off x="135000" y="5078520"/>
            <a:ext cx="7290000" cy="5541480"/>
          </a:xfrm>
          <a:prstGeom prst="rect">
            <a:avLst/>
          </a:prstGeom>
          <a:noFill/>
          <a:ln w="0">
            <a:noFill/>
          </a:ln>
        </p:spPr>
        <p:txBody>
          <a:bodyPr lIns="0" rIns="0" tIns="0" bIns="0" anchor="t">
            <a:noAutofit/>
          </a:bodyPr>
          <a:p>
            <a:r>
              <a:rPr b="0" lang="en-IE" sz="2000" spc="-1" strike="noStrike">
                <a:latin typeface="Arial"/>
              </a:rPr>
              <a:t>So we've seen already how you make http://requests and get http://responses from a client through the Internet using a browser, postman, curl or even Python code. We've looked at that already, but we want to go into next is the server side.</a:t>
            </a:r>
            <a:endParaRPr b="0" lang="en-IE" sz="2000" spc="-1" strike="noStrike">
              <a:latin typeface="Arial"/>
            </a:endParaRPr>
          </a:p>
          <a:p>
            <a:r>
              <a:rPr b="0" lang="en-IE" sz="2000" spc="-1" strike="noStrike">
                <a:latin typeface="Arial"/>
              </a:rPr>
              <a:t>So what is the bits that are here that will respond to this? So the first thing is there will be an app server, this will be Flask. This goes and takes in the HTTP request and puts together the responses. Now the app server, in our case we're going to use Flask can get static pages, these with things like HTML pages or JPEG files or any other basically file PDF files and just serve that out to the client.</a:t>
            </a:r>
            <a:endParaRPr b="0" lang="en-IE" sz="2000" spc="-1" strike="noStrike">
              <a:latin typeface="Arial"/>
            </a:endParaRPr>
          </a:p>
          <a:p>
            <a:r>
              <a:rPr b="0" lang="en-IE" sz="2000" spc="-1" strike="noStrike">
                <a:latin typeface="Arial"/>
              </a:rPr>
              <a:t>But we can also write our own code for a web service or an app server.</a:t>
            </a:r>
            <a:endParaRPr b="0" lang="en-IE" sz="2000" spc="-1" strike="noStrike">
              <a:latin typeface="Arial"/>
            </a:endParaRPr>
          </a:p>
          <a:p>
            <a:r>
              <a:rPr b="0" lang="en-IE" sz="2000" spc="-1" strike="noStrike">
                <a:latin typeface="Arial"/>
              </a:rPr>
              <a:t>This can link into a database, or it can just do some code linking to some other third party. And that's what we're going to be looking at in this module. First of all, I want to talk about Flask and what actually is Flask.</a:t>
            </a:r>
            <a:endParaRPr b="0" lang="en-IE"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sldImg"/>
          </p:nvPr>
        </p:nvSpPr>
        <p:spPr>
          <a:xfrm>
            <a:off x="216000" y="812520"/>
            <a:ext cx="7127280" cy="4008960"/>
          </a:xfrm>
          <a:prstGeom prst="rect">
            <a:avLst/>
          </a:prstGeom>
          <a:ln w="0">
            <a:noFill/>
          </a:ln>
        </p:spPr>
      </p:sp>
      <p:sp>
        <p:nvSpPr>
          <p:cNvPr id="16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the principles of it are exactly the same as you would have with Django or any of these others. They provide a piece of code that will take in Http://requests and give back </a:t>
            </a:r>
            <a:r>
              <a:rPr b="0" lang="en-IE" sz="2000" spc="-1" strike="noStrike">
                <a:latin typeface="Arial"/>
                <a:hlinkClick r:id="rId1"/>
              </a:rPr>
              <a:t>http://responses</a:t>
            </a:r>
            <a:r>
              <a:rPr b="0" lang="en-IE" sz="2000" spc="-1" strike="noStrike">
                <a:latin typeface="Arial"/>
              </a:rPr>
              <a:t>.</a:t>
            </a:r>
            <a:endParaRPr b="0" lang="en-IE" sz="2000" spc="-1" strike="noStrike">
              <a:latin typeface="Arial"/>
            </a:endParaRPr>
          </a:p>
          <a:p>
            <a:endParaRPr b="0" lang="en-IE" sz="2000" spc="-1" strike="noStrike">
              <a:latin typeface="Arial"/>
            </a:endParaRPr>
          </a:p>
          <a:p>
            <a:r>
              <a:rPr b="0" lang="en-IE" sz="2000" spc="-1" strike="noStrike">
                <a:latin typeface="Arial"/>
              </a:rPr>
              <a:t>So the question is: how do we write our own functions, our own code that will deal with various http://requests</a:t>
            </a:r>
            <a:endParaRPr b="0" lang="en-IE"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052D421F-37C5-4B40-9879-7E82AC7C41AD}" type="slidenum">
              <a:t>&lt;#&gt;</a:t>
            </a:fld>
          </a:p>
        </p:txBody>
      </p:sp>
      <p:sp>
        <p:nvSpPr>
          <p:cNvPr id="4" name="PlaceHolder 3"/>
          <p:cNvSpPr>
            <a:spLocks noGrp="1"/>
          </p:cNvSpPr>
          <p:nvPr>
            <p:ph type="dt" idx="1"/>
          </p:nvPr>
        </p:nvSpPr>
        <p:spPr/>
        <p:txBody>
          <a:bodyPr/>
          <a:p>
            <a:r>
              <a:rPr lang="en-I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36" name="PlaceHolder 2"/>
          <p:cNvSpPr>
            <a:spLocks noGrp="1"/>
          </p:cNvSpPr>
          <p:nvPr>
            <p:ph/>
          </p:nvPr>
        </p:nvSpPr>
        <p:spPr>
          <a:xfrm>
            <a:off x="1069920" y="2121480"/>
            <a:ext cx="100580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37" name="PlaceHolder 3"/>
          <p:cNvSpPr>
            <a:spLocks noGrp="1"/>
          </p:cNvSpPr>
          <p:nvPr>
            <p:ph/>
          </p:nvPr>
        </p:nvSpPr>
        <p:spPr>
          <a:xfrm>
            <a:off x="1069920" y="4237200"/>
            <a:ext cx="100580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9B646D10-8314-449B-948D-74D53C5048C4}" type="slidenum">
              <a:t>&lt;#&gt;</a:t>
            </a:fld>
          </a:p>
        </p:txBody>
      </p:sp>
      <p:sp>
        <p:nvSpPr>
          <p:cNvPr id="7" name="PlaceHolder 6"/>
          <p:cNvSpPr>
            <a:spLocks noGrp="1"/>
          </p:cNvSpPr>
          <p:nvPr>
            <p:ph type="dt" idx="1"/>
          </p:nvPr>
        </p:nvSpPr>
        <p:spPr/>
        <p:txBody>
          <a:bodyPr/>
          <a:p>
            <a:r>
              <a:rPr lang="en-I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39" name="PlaceHolder 2"/>
          <p:cNvSpPr>
            <a:spLocks noGrp="1"/>
          </p:cNvSpPr>
          <p:nvPr>
            <p:ph/>
          </p:nvPr>
        </p:nvSpPr>
        <p:spPr>
          <a:xfrm>
            <a:off x="106992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0" name="PlaceHolder 3"/>
          <p:cNvSpPr>
            <a:spLocks noGrp="1"/>
          </p:cNvSpPr>
          <p:nvPr>
            <p:ph/>
          </p:nvPr>
        </p:nvSpPr>
        <p:spPr>
          <a:xfrm>
            <a:off x="622404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1" name="PlaceHolder 4"/>
          <p:cNvSpPr>
            <a:spLocks noGrp="1"/>
          </p:cNvSpPr>
          <p:nvPr>
            <p:ph/>
          </p:nvPr>
        </p:nvSpPr>
        <p:spPr>
          <a:xfrm>
            <a:off x="106992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2" name="PlaceHolder 5"/>
          <p:cNvSpPr>
            <a:spLocks noGrp="1"/>
          </p:cNvSpPr>
          <p:nvPr>
            <p:ph/>
          </p:nvPr>
        </p:nvSpPr>
        <p:spPr>
          <a:xfrm>
            <a:off x="622404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F24AAA99-75DC-46DE-B2CA-8C068EE7E421}" type="slidenum">
              <a:t>&lt;#&gt;</a:t>
            </a:fld>
          </a:p>
        </p:txBody>
      </p:sp>
      <p:sp>
        <p:nvSpPr>
          <p:cNvPr id="9" name="PlaceHolder 8"/>
          <p:cNvSpPr>
            <a:spLocks noGrp="1"/>
          </p:cNvSpPr>
          <p:nvPr>
            <p:ph type="dt" idx="1"/>
          </p:nvPr>
        </p:nvSpPr>
        <p:spPr/>
        <p:txBody>
          <a:bodyPr/>
          <a:p>
            <a:r>
              <a:rPr lang="en-I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44" name="PlaceHolder 2"/>
          <p:cNvSpPr>
            <a:spLocks noGrp="1"/>
          </p:cNvSpPr>
          <p:nvPr>
            <p:ph/>
          </p:nvPr>
        </p:nvSpPr>
        <p:spPr>
          <a:xfrm>
            <a:off x="1069920" y="212148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5" name="PlaceHolder 3"/>
          <p:cNvSpPr>
            <a:spLocks noGrp="1"/>
          </p:cNvSpPr>
          <p:nvPr>
            <p:ph/>
          </p:nvPr>
        </p:nvSpPr>
        <p:spPr>
          <a:xfrm>
            <a:off x="4470840" y="212148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6" name="PlaceHolder 4"/>
          <p:cNvSpPr>
            <a:spLocks noGrp="1"/>
          </p:cNvSpPr>
          <p:nvPr>
            <p:ph/>
          </p:nvPr>
        </p:nvSpPr>
        <p:spPr>
          <a:xfrm>
            <a:off x="7871760" y="212148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7" name="PlaceHolder 5"/>
          <p:cNvSpPr>
            <a:spLocks noGrp="1"/>
          </p:cNvSpPr>
          <p:nvPr>
            <p:ph/>
          </p:nvPr>
        </p:nvSpPr>
        <p:spPr>
          <a:xfrm>
            <a:off x="1069920" y="423720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8" name="PlaceHolder 6"/>
          <p:cNvSpPr>
            <a:spLocks noGrp="1"/>
          </p:cNvSpPr>
          <p:nvPr>
            <p:ph/>
          </p:nvPr>
        </p:nvSpPr>
        <p:spPr>
          <a:xfrm>
            <a:off x="4470840" y="423720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9" name="PlaceHolder 7"/>
          <p:cNvSpPr>
            <a:spLocks noGrp="1"/>
          </p:cNvSpPr>
          <p:nvPr>
            <p:ph/>
          </p:nvPr>
        </p:nvSpPr>
        <p:spPr>
          <a:xfrm>
            <a:off x="7871760" y="423720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075BE4DE-E4C2-4446-9114-85A75B469F0D}" type="slidenum">
              <a:t>&lt;#&gt;</a:t>
            </a:fld>
          </a:p>
        </p:txBody>
      </p:sp>
      <p:sp>
        <p:nvSpPr>
          <p:cNvPr id="11" name="PlaceHolder 10"/>
          <p:cNvSpPr>
            <a:spLocks noGrp="1"/>
          </p:cNvSpPr>
          <p:nvPr>
            <p:ph type="dt" idx="1"/>
          </p:nvPr>
        </p:nvSpPr>
        <p:spPr/>
        <p:txBody>
          <a:bodyPr/>
          <a:p>
            <a:r>
              <a:rPr lang="en-I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57310689-62CA-4A47-BD23-473D15D39E38}" type="slidenum">
              <a:t>&lt;#&gt;</a:t>
            </a:fld>
          </a:p>
        </p:txBody>
      </p:sp>
      <p:sp>
        <p:nvSpPr>
          <p:cNvPr id="4" name="PlaceHolder 3"/>
          <p:cNvSpPr>
            <a:spLocks noGrp="1"/>
          </p:cNvSpPr>
          <p:nvPr>
            <p:ph type="dt" idx="4"/>
          </p:nvPr>
        </p:nvSpPr>
        <p:spPr/>
        <p:txBody>
          <a:bodyPr/>
          <a:p>
            <a:r>
              <a:rPr lang="en-I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59" name="PlaceHolder 2"/>
          <p:cNvSpPr>
            <a:spLocks noGrp="1"/>
          </p:cNvSpPr>
          <p:nvPr>
            <p:ph type="subTitle"/>
          </p:nvPr>
        </p:nvSpPr>
        <p:spPr>
          <a:xfrm>
            <a:off x="1069920" y="2121480"/>
            <a:ext cx="10058040" cy="405036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E6E18359-2E35-4DE5-8664-34148CC19114}" type="slidenum">
              <a:t>&lt;#&gt;</a:t>
            </a:fld>
          </a:p>
        </p:txBody>
      </p:sp>
      <p:sp>
        <p:nvSpPr>
          <p:cNvPr id="6" name="PlaceHolder 5"/>
          <p:cNvSpPr>
            <a:spLocks noGrp="1"/>
          </p:cNvSpPr>
          <p:nvPr>
            <p:ph type="dt" idx="4"/>
          </p:nvPr>
        </p:nvSpPr>
        <p:spPr/>
        <p:txBody>
          <a:bodyPr/>
          <a:p>
            <a:r>
              <a:rPr lang="en-I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61" name="PlaceHolder 2"/>
          <p:cNvSpPr>
            <a:spLocks noGrp="1"/>
          </p:cNvSpPr>
          <p:nvPr>
            <p:ph/>
          </p:nvPr>
        </p:nvSpPr>
        <p:spPr>
          <a:xfrm>
            <a:off x="1069920" y="2121480"/>
            <a:ext cx="100580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CA46A51A-813C-4359-B738-73DC04E4EB7F}" type="slidenum">
              <a:t>&lt;#&gt;</a:t>
            </a:fld>
          </a:p>
        </p:txBody>
      </p:sp>
      <p:sp>
        <p:nvSpPr>
          <p:cNvPr id="6" name="PlaceHolder 5"/>
          <p:cNvSpPr>
            <a:spLocks noGrp="1"/>
          </p:cNvSpPr>
          <p:nvPr>
            <p:ph type="dt" idx="4"/>
          </p:nvPr>
        </p:nvSpPr>
        <p:spPr/>
        <p:txBody>
          <a:bodyPr/>
          <a:p>
            <a:r>
              <a:rPr lang="en-I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63" name="PlaceHolder 2"/>
          <p:cNvSpPr>
            <a:spLocks noGrp="1"/>
          </p:cNvSpPr>
          <p:nvPr>
            <p:ph/>
          </p:nvPr>
        </p:nvSpPr>
        <p:spPr>
          <a:xfrm>
            <a:off x="106992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4" name="PlaceHolder 3"/>
          <p:cNvSpPr>
            <a:spLocks noGrp="1"/>
          </p:cNvSpPr>
          <p:nvPr>
            <p:ph/>
          </p:nvPr>
        </p:nvSpPr>
        <p:spPr>
          <a:xfrm>
            <a:off x="622404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CF9E7AAB-26D1-4953-930B-8FA621C97A44}" type="slidenum">
              <a:t>&lt;#&gt;</a:t>
            </a:fld>
          </a:p>
        </p:txBody>
      </p:sp>
      <p:sp>
        <p:nvSpPr>
          <p:cNvPr id="7" name="PlaceHolder 6"/>
          <p:cNvSpPr>
            <a:spLocks noGrp="1"/>
          </p:cNvSpPr>
          <p:nvPr>
            <p:ph type="dt" idx="4"/>
          </p:nvPr>
        </p:nvSpPr>
        <p:spPr/>
        <p:txBody>
          <a:bodyPr/>
          <a:p>
            <a:r>
              <a:rPr lang="en-I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798B2697-B271-493E-9980-18F8110FB688}" type="slidenum">
              <a:t>&lt;#&gt;</a:t>
            </a:fld>
          </a:p>
        </p:txBody>
      </p:sp>
      <p:sp>
        <p:nvSpPr>
          <p:cNvPr id="5" name="PlaceHolder 4"/>
          <p:cNvSpPr>
            <a:spLocks noGrp="1"/>
          </p:cNvSpPr>
          <p:nvPr>
            <p:ph type="dt" idx="4"/>
          </p:nvPr>
        </p:nvSpPr>
        <p:spPr/>
        <p:txBody>
          <a:bodyPr/>
          <a:p>
            <a:r>
              <a:rPr lang="en-I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1069920" y="484560"/>
            <a:ext cx="10058040" cy="7458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C468FD57-0A69-4CCD-9996-91A9A1881673}" type="slidenum">
              <a:t>&lt;#&gt;</a:t>
            </a:fld>
          </a:p>
        </p:txBody>
      </p:sp>
      <p:sp>
        <p:nvSpPr>
          <p:cNvPr id="5" name="PlaceHolder 4"/>
          <p:cNvSpPr>
            <a:spLocks noGrp="1"/>
          </p:cNvSpPr>
          <p:nvPr>
            <p:ph type="dt" idx="4"/>
          </p:nvPr>
        </p:nvSpPr>
        <p:spPr/>
        <p:txBody>
          <a:bodyPr/>
          <a:p>
            <a:r>
              <a:rPr lang="en-I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68" name="PlaceHolder 2"/>
          <p:cNvSpPr>
            <a:spLocks noGrp="1"/>
          </p:cNvSpPr>
          <p:nvPr>
            <p:ph/>
          </p:nvPr>
        </p:nvSpPr>
        <p:spPr>
          <a:xfrm>
            <a:off x="106992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9" name="PlaceHolder 3"/>
          <p:cNvSpPr>
            <a:spLocks noGrp="1"/>
          </p:cNvSpPr>
          <p:nvPr>
            <p:ph/>
          </p:nvPr>
        </p:nvSpPr>
        <p:spPr>
          <a:xfrm>
            <a:off x="622404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70" name="PlaceHolder 4"/>
          <p:cNvSpPr>
            <a:spLocks noGrp="1"/>
          </p:cNvSpPr>
          <p:nvPr>
            <p:ph/>
          </p:nvPr>
        </p:nvSpPr>
        <p:spPr>
          <a:xfrm>
            <a:off x="106992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D55F268F-6C0A-47DE-9E10-EA8ADA31BF09}" type="slidenum">
              <a:t>&lt;#&gt;</a:t>
            </a:fld>
          </a:p>
        </p:txBody>
      </p:sp>
      <p:sp>
        <p:nvSpPr>
          <p:cNvPr id="8" name="PlaceHolder 7"/>
          <p:cNvSpPr>
            <a:spLocks noGrp="1"/>
          </p:cNvSpPr>
          <p:nvPr>
            <p:ph type="dt" idx="4"/>
          </p:nvPr>
        </p:nvSpPr>
        <p:spPr/>
        <p:txBody>
          <a:bodyPr/>
          <a:p>
            <a:r>
              <a:rPr lang="en-I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15" name="PlaceHolder 2"/>
          <p:cNvSpPr>
            <a:spLocks noGrp="1"/>
          </p:cNvSpPr>
          <p:nvPr>
            <p:ph type="subTitle"/>
          </p:nvPr>
        </p:nvSpPr>
        <p:spPr>
          <a:xfrm>
            <a:off x="1069920" y="2121480"/>
            <a:ext cx="10058040" cy="405036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2A40C69-E726-43E3-BA68-FB7A84824659}" type="slidenum">
              <a:t>&lt;#&gt;</a:t>
            </a:fld>
          </a:p>
        </p:txBody>
      </p:sp>
      <p:sp>
        <p:nvSpPr>
          <p:cNvPr id="6" name="PlaceHolder 5"/>
          <p:cNvSpPr>
            <a:spLocks noGrp="1"/>
          </p:cNvSpPr>
          <p:nvPr>
            <p:ph type="dt" idx="1"/>
          </p:nvPr>
        </p:nvSpPr>
        <p:spPr/>
        <p:txBody>
          <a:bodyPr/>
          <a:p>
            <a:r>
              <a:rPr lang="en-I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72" name="PlaceHolder 2"/>
          <p:cNvSpPr>
            <a:spLocks noGrp="1"/>
          </p:cNvSpPr>
          <p:nvPr>
            <p:ph/>
          </p:nvPr>
        </p:nvSpPr>
        <p:spPr>
          <a:xfrm>
            <a:off x="106992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73" name="PlaceHolder 3"/>
          <p:cNvSpPr>
            <a:spLocks noGrp="1"/>
          </p:cNvSpPr>
          <p:nvPr>
            <p:ph/>
          </p:nvPr>
        </p:nvSpPr>
        <p:spPr>
          <a:xfrm>
            <a:off x="622404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74" name="PlaceHolder 4"/>
          <p:cNvSpPr>
            <a:spLocks noGrp="1"/>
          </p:cNvSpPr>
          <p:nvPr>
            <p:ph/>
          </p:nvPr>
        </p:nvSpPr>
        <p:spPr>
          <a:xfrm>
            <a:off x="622404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F4F75AC9-495B-481F-9808-ED5D3D367112}" type="slidenum">
              <a:t>&lt;#&gt;</a:t>
            </a:fld>
          </a:p>
        </p:txBody>
      </p:sp>
      <p:sp>
        <p:nvSpPr>
          <p:cNvPr id="8" name="PlaceHolder 7"/>
          <p:cNvSpPr>
            <a:spLocks noGrp="1"/>
          </p:cNvSpPr>
          <p:nvPr>
            <p:ph type="dt" idx="4"/>
          </p:nvPr>
        </p:nvSpPr>
        <p:spPr/>
        <p:txBody>
          <a:bodyPr/>
          <a:p>
            <a:r>
              <a:rPr lang="en-I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76" name="PlaceHolder 2"/>
          <p:cNvSpPr>
            <a:spLocks noGrp="1"/>
          </p:cNvSpPr>
          <p:nvPr>
            <p:ph/>
          </p:nvPr>
        </p:nvSpPr>
        <p:spPr>
          <a:xfrm>
            <a:off x="106992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77" name="PlaceHolder 3"/>
          <p:cNvSpPr>
            <a:spLocks noGrp="1"/>
          </p:cNvSpPr>
          <p:nvPr>
            <p:ph/>
          </p:nvPr>
        </p:nvSpPr>
        <p:spPr>
          <a:xfrm>
            <a:off x="622404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78" name="PlaceHolder 4"/>
          <p:cNvSpPr>
            <a:spLocks noGrp="1"/>
          </p:cNvSpPr>
          <p:nvPr>
            <p:ph/>
          </p:nvPr>
        </p:nvSpPr>
        <p:spPr>
          <a:xfrm>
            <a:off x="1069920" y="4237200"/>
            <a:ext cx="100580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A5C14B2-5A79-40CC-8B9B-E6CCB3C66A94}" type="slidenum">
              <a:t>&lt;#&gt;</a:t>
            </a:fld>
          </a:p>
        </p:txBody>
      </p:sp>
      <p:sp>
        <p:nvSpPr>
          <p:cNvPr id="8" name="PlaceHolder 7"/>
          <p:cNvSpPr>
            <a:spLocks noGrp="1"/>
          </p:cNvSpPr>
          <p:nvPr>
            <p:ph type="dt" idx="4"/>
          </p:nvPr>
        </p:nvSpPr>
        <p:spPr/>
        <p:txBody>
          <a:bodyPr/>
          <a:p>
            <a:r>
              <a:rPr lang="en-I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80" name="PlaceHolder 2"/>
          <p:cNvSpPr>
            <a:spLocks noGrp="1"/>
          </p:cNvSpPr>
          <p:nvPr>
            <p:ph/>
          </p:nvPr>
        </p:nvSpPr>
        <p:spPr>
          <a:xfrm>
            <a:off x="1069920" y="2121480"/>
            <a:ext cx="100580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81" name="PlaceHolder 3"/>
          <p:cNvSpPr>
            <a:spLocks noGrp="1"/>
          </p:cNvSpPr>
          <p:nvPr>
            <p:ph/>
          </p:nvPr>
        </p:nvSpPr>
        <p:spPr>
          <a:xfrm>
            <a:off x="1069920" y="4237200"/>
            <a:ext cx="100580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2DA118FF-338E-41BA-A5C0-40D69E0E87FB}" type="slidenum">
              <a:t>&lt;#&gt;</a:t>
            </a:fld>
          </a:p>
        </p:txBody>
      </p:sp>
      <p:sp>
        <p:nvSpPr>
          <p:cNvPr id="7" name="PlaceHolder 6"/>
          <p:cNvSpPr>
            <a:spLocks noGrp="1"/>
          </p:cNvSpPr>
          <p:nvPr>
            <p:ph type="dt" idx="4"/>
          </p:nvPr>
        </p:nvSpPr>
        <p:spPr/>
        <p:txBody>
          <a:bodyPr/>
          <a:p>
            <a:r>
              <a:rPr lang="en-I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83" name="PlaceHolder 2"/>
          <p:cNvSpPr>
            <a:spLocks noGrp="1"/>
          </p:cNvSpPr>
          <p:nvPr>
            <p:ph/>
          </p:nvPr>
        </p:nvSpPr>
        <p:spPr>
          <a:xfrm>
            <a:off x="106992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84" name="PlaceHolder 3"/>
          <p:cNvSpPr>
            <a:spLocks noGrp="1"/>
          </p:cNvSpPr>
          <p:nvPr>
            <p:ph/>
          </p:nvPr>
        </p:nvSpPr>
        <p:spPr>
          <a:xfrm>
            <a:off x="622404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85" name="PlaceHolder 4"/>
          <p:cNvSpPr>
            <a:spLocks noGrp="1"/>
          </p:cNvSpPr>
          <p:nvPr>
            <p:ph/>
          </p:nvPr>
        </p:nvSpPr>
        <p:spPr>
          <a:xfrm>
            <a:off x="106992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86" name="PlaceHolder 5"/>
          <p:cNvSpPr>
            <a:spLocks noGrp="1"/>
          </p:cNvSpPr>
          <p:nvPr>
            <p:ph/>
          </p:nvPr>
        </p:nvSpPr>
        <p:spPr>
          <a:xfrm>
            <a:off x="622404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5B208DF8-3D9A-4E4D-8031-D411FF6963B1}" type="slidenum">
              <a:t>&lt;#&gt;</a:t>
            </a:fld>
          </a:p>
        </p:txBody>
      </p:sp>
      <p:sp>
        <p:nvSpPr>
          <p:cNvPr id="9" name="PlaceHolder 8"/>
          <p:cNvSpPr>
            <a:spLocks noGrp="1"/>
          </p:cNvSpPr>
          <p:nvPr>
            <p:ph type="dt" idx="4"/>
          </p:nvPr>
        </p:nvSpPr>
        <p:spPr/>
        <p:txBody>
          <a:bodyPr/>
          <a:p>
            <a:r>
              <a:rPr lang="en-I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88" name="PlaceHolder 2"/>
          <p:cNvSpPr>
            <a:spLocks noGrp="1"/>
          </p:cNvSpPr>
          <p:nvPr>
            <p:ph/>
          </p:nvPr>
        </p:nvSpPr>
        <p:spPr>
          <a:xfrm>
            <a:off x="1069920" y="212148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89" name="PlaceHolder 3"/>
          <p:cNvSpPr>
            <a:spLocks noGrp="1"/>
          </p:cNvSpPr>
          <p:nvPr>
            <p:ph/>
          </p:nvPr>
        </p:nvSpPr>
        <p:spPr>
          <a:xfrm>
            <a:off x="4470840" y="212148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90" name="PlaceHolder 4"/>
          <p:cNvSpPr>
            <a:spLocks noGrp="1"/>
          </p:cNvSpPr>
          <p:nvPr>
            <p:ph/>
          </p:nvPr>
        </p:nvSpPr>
        <p:spPr>
          <a:xfrm>
            <a:off x="7871760" y="212148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91" name="PlaceHolder 5"/>
          <p:cNvSpPr>
            <a:spLocks noGrp="1"/>
          </p:cNvSpPr>
          <p:nvPr>
            <p:ph/>
          </p:nvPr>
        </p:nvSpPr>
        <p:spPr>
          <a:xfrm>
            <a:off x="1069920" y="423720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92" name="PlaceHolder 6"/>
          <p:cNvSpPr>
            <a:spLocks noGrp="1"/>
          </p:cNvSpPr>
          <p:nvPr>
            <p:ph/>
          </p:nvPr>
        </p:nvSpPr>
        <p:spPr>
          <a:xfrm>
            <a:off x="4470840" y="423720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93" name="PlaceHolder 7"/>
          <p:cNvSpPr>
            <a:spLocks noGrp="1"/>
          </p:cNvSpPr>
          <p:nvPr>
            <p:ph/>
          </p:nvPr>
        </p:nvSpPr>
        <p:spPr>
          <a:xfrm>
            <a:off x="7871760" y="4237200"/>
            <a:ext cx="323856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18CFA6ED-A567-471D-971C-20DF6DB68EC0}" type="slidenum">
              <a:t>&lt;#&gt;</a:t>
            </a:fld>
          </a:p>
        </p:txBody>
      </p:sp>
      <p:sp>
        <p:nvSpPr>
          <p:cNvPr id="11" name="PlaceHolder 10"/>
          <p:cNvSpPr>
            <a:spLocks noGrp="1"/>
          </p:cNvSpPr>
          <p:nvPr>
            <p:ph type="dt" idx="4"/>
          </p:nvPr>
        </p:nvSpPr>
        <p:spPr/>
        <p:txBody>
          <a:bodyPr/>
          <a:p>
            <a:r>
              <a:rPr lang="en-I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17" name="PlaceHolder 2"/>
          <p:cNvSpPr>
            <a:spLocks noGrp="1"/>
          </p:cNvSpPr>
          <p:nvPr>
            <p:ph/>
          </p:nvPr>
        </p:nvSpPr>
        <p:spPr>
          <a:xfrm>
            <a:off x="1069920" y="2121480"/>
            <a:ext cx="100580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DA5BC1D-DFA1-49FD-975C-2B93A93784E1}" type="slidenum">
              <a:t>&lt;#&gt;</a:t>
            </a:fld>
          </a:p>
        </p:txBody>
      </p:sp>
      <p:sp>
        <p:nvSpPr>
          <p:cNvPr id="6" name="PlaceHolder 5"/>
          <p:cNvSpPr>
            <a:spLocks noGrp="1"/>
          </p:cNvSpPr>
          <p:nvPr>
            <p:ph type="dt" idx="1"/>
          </p:nvPr>
        </p:nvSpPr>
        <p:spPr/>
        <p:txBody>
          <a:bodyPr/>
          <a:p>
            <a:r>
              <a:rPr lang="en-I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19" name="PlaceHolder 2"/>
          <p:cNvSpPr>
            <a:spLocks noGrp="1"/>
          </p:cNvSpPr>
          <p:nvPr>
            <p:ph/>
          </p:nvPr>
        </p:nvSpPr>
        <p:spPr>
          <a:xfrm>
            <a:off x="106992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20" name="PlaceHolder 3"/>
          <p:cNvSpPr>
            <a:spLocks noGrp="1"/>
          </p:cNvSpPr>
          <p:nvPr>
            <p:ph/>
          </p:nvPr>
        </p:nvSpPr>
        <p:spPr>
          <a:xfrm>
            <a:off x="622404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3A836CA-46D3-4E4B-8470-0182A843D6F7}" type="slidenum">
              <a:t>&lt;#&gt;</a:t>
            </a:fld>
          </a:p>
        </p:txBody>
      </p:sp>
      <p:sp>
        <p:nvSpPr>
          <p:cNvPr id="7" name="PlaceHolder 6"/>
          <p:cNvSpPr>
            <a:spLocks noGrp="1"/>
          </p:cNvSpPr>
          <p:nvPr>
            <p:ph type="dt" idx="1"/>
          </p:nvPr>
        </p:nvSpPr>
        <p:spPr/>
        <p:txBody>
          <a:bodyPr/>
          <a:p>
            <a:r>
              <a:rPr lang="en-I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6F9F70D-3BCC-4C0E-B437-D7D9E91867B4}" type="slidenum">
              <a:t>&lt;#&gt;</a:t>
            </a:fld>
          </a:p>
        </p:txBody>
      </p:sp>
      <p:sp>
        <p:nvSpPr>
          <p:cNvPr id="5" name="PlaceHolder 4"/>
          <p:cNvSpPr>
            <a:spLocks noGrp="1"/>
          </p:cNvSpPr>
          <p:nvPr>
            <p:ph type="dt" idx="1"/>
          </p:nvPr>
        </p:nvSpPr>
        <p:spPr/>
        <p:txBody>
          <a:bodyPr/>
          <a:p>
            <a:r>
              <a:rPr lang="en-I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1069920" y="484560"/>
            <a:ext cx="10058040" cy="7458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28DEC52-3601-443C-882D-3E3350B16E15}" type="slidenum">
              <a:t>&lt;#&gt;</a:t>
            </a:fld>
          </a:p>
        </p:txBody>
      </p:sp>
      <p:sp>
        <p:nvSpPr>
          <p:cNvPr id="5" name="PlaceHolder 4"/>
          <p:cNvSpPr>
            <a:spLocks noGrp="1"/>
          </p:cNvSpPr>
          <p:nvPr>
            <p:ph type="dt" idx="1"/>
          </p:nvPr>
        </p:nvSpPr>
        <p:spPr/>
        <p:txBody>
          <a:bodyPr/>
          <a:p>
            <a:r>
              <a:rPr lang="en-I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24" name="PlaceHolder 2"/>
          <p:cNvSpPr>
            <a:spLocks noGrp="1"/>
          </p:cNvSpPr>
          <p:nvPr>
            <p:ph/>
          </p:nvPr>
        </p:nvSpPr>
        <p:spPr>
          <a:xfrm>
            <a:off x="106992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25" name="PlaceHolder 3"/>
          <p:cNvSpPr>
            <a:spLocks noGrp="1"/>
          </p:cNvSpPr>
          <p:nvPr>
            <p:ph/>
          </p:nvPr>
        </p:nvSpPr>
        <p:spPr>
          <a:xfrm>
            <a:off x="622404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26" name="PlaceHolder 4"/>
          <p:cNvSpPr>
            <a:spLocks noGrp="1"/>
          </p:cNvSpPr>
          <p:nvPr>
            <p:ph/>
          </p:nvPr>
        </p:nvSpPr>
        <p:spPr>
          <a:xfrm>
            <a:off x="106992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4E4ED50-1B2A-4845-A918-987E61A650C6}" type="slidenum">
              <a:t>&lt;#&gt;</a:t>
            </a:fld>
          </a:p>
        </p:txBody>
      </p:sp>
      <p:sp>
        <p:nvSpPr>
          <p:cNvPr id="8" name="PlaceHolder 7"/>
          <p:cNvSpPr>
            <a:spLocks noGrp="1"/>
          </p:cNvSpPr>
          <p:nvPr>
            <p:ph type="dt" idx="1"/>
          </p:nvPr>
        </p:nvSpPr>
        <p:spPr/>
        <p:txBody>
          <a:bodyPr/>
          <a:p>
            <a:r>
              <a:rPr lang="en-I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28" name="PlaceHolder 2"/>
          <p:cNvSpPr>
            <a:spLocks noGrp="1"/>
          </p:cNvSpPr>
          <p:nvPr>
            <p:ph/>
          </p:nvPr>
        </p:nvSpPr>
        <p:spPr>
          <a:xfrm>
            <a:off x="1069920" y="2121480"/>
            <a:ext cx="4908240" cy="40503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29" name="PlaceHolder 3"/>
          <p:cNvSpPr>
            <a:spLocks noGrp="1"/>
          </p:cNvSpPr>
          <p:nvPr>
            <p:ph/>
          </p:nvPr>
        </p:nvSpPr>
        <p:spPr>
          <a:xfrm>
            <a:off x="622404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30" name="PlaceHolder 4"/>
          <p:cNvSpPr>
            <a:spLocks noGrp="1"/>
          </p:cNvSpPr>
          <p:nvPr>
            <p:ph/>
          </p:nvPr>
        </p:nvSpPr>
        <p:spPr>
          <a:xfrm>
            <a:off x="6224040" y="423720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4DCFADC-6EEA-43DF-9988-986C618B2DC4}" type="slidenum">
              <a:t>&lt;#&gt;</a:t>
            </a:fld>
          </a:p>
        </p:txBody>
      </p:sp>
      <p:sp>
        <p:nvSpPr>
          <p:cNvPr id="8" name="PlaceHolder 7"/>
          <p:cNvSpPr>
            <a:spLocks noGrp="1"/>
          </p:cNvSpPr>
          <p:nvPr>
            <p:ph type="dt" idx="1"/>
          </p:nvPr>
        </p:nvSpPr>
        <p:spPr/>
        <p:txBody>
          <a:bodyPr/>
          <a:p>
            <a:r>
              <a:rPr lang="en-I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069920" y="484560"/>
            <a:ext cx="10058040" cy="1608840"/>
          </a:xfrm>
          <a:prstGeom prst="rect">
            <a:avLst/>
          </a:prstGeom>
          <a:noFill/>
          <a:ln w="0">
            <a:noFill/>
          </a:ln>
        </p:spPr>
        <p:txBody>
          <a:bodyPr lIns="0" rIns="0" tIns="0" bIns="0" anchor="ctr">
            <a:noAutofit/>
          </a:bodyPr>
          <a:p>
            <a:endParaRPr b="0" lang="en-US" sz="1800" spc="-1" strike="noStrike">
              <a:solidFill>
                <a:srgbClr val="000000"/>
              </a:solidFill>
              <a:latin typeface="Rockwell"/>
            </a:endParaRPr>
          </a:p>
        </p:txBody>
      </p:sp>
      <p:sp>
        <p:nvSpPr>
          <p:cNvPr id="32" name="PlaceHolder 2"/>
          <p:cNvSpPr>
            <a:spLocks noGrp="1"/>
          </p:cNvSpPr>
          <p:nvPr>
            <p:ph/>
          </p:nvPr>
        </p:nvSpPr>
        <p:spPr>
          <a:xfrm>
            <a:off x="106992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33" name="PlaceHolder 3"/>
          <p:cNvSpPr>
            <a:spLocks noGrp="1"/>
          </p:cNvSpPr>
          <p:nvPr>
            <p:ph/>
          </p:nvPr>
        </p:nvSpPr>
        <p:spPr>
          <a:xfrm>
            <a:off x="6224040" y="2121480"/>
            <a:ext cx="49082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34" name="PlaceHolder 4"/>
          <p:cNvSpPr>
            <a:spLocks noGrp="1"/>
          </p:cNvSpPr>
          <p:nvPr>
            <p:ph/>
          </p:nvPr>
        </p:nvSpPr>
        <p:spPr>
          <a:xfrm>
            <a:off x="1069920" y="4237200"/>
            <a:ext cx="10058040" cy="1931760"/>
          </a:xfrm>
          <a:prstGeom prst="rect">
            <a:avLst/>
          </a:prstGeom>
          <a:noFill/>
          <a:ln w="0">
            <a:noFill/>
          </a:ln>
        </p:spPr>
        <p:txBody>
          <a:bodyPr lIns="0" rIns="0" tIns="0" bIns="0" anchor="t">
            <a:normAutofit/>
          </a:bodyPr>
          <a:p>
            <a:pPr>
              <a:lnSpc>
                <a:spcPct val="90000"/>
              </a:lnSpc>
              <a:spcBef>
                <a:spcPts val="1417"/>
              </a:spcBef>
              <a:buNone/>
            </a:pPr>
            <a:endParaRPr b="0" lang="en-US" sz="2000" spc="-1" strike="noStrike">
              <a:solidFill>
                <a:srgbClr val="000000"/>
              </a:solidFill>
              <a:latin typeface="Rockwel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529D2F9-ED14-4B71-93DD-C59197EB35CA}" type="slidenum">
              <a:t>&lt;#&gt;</a:t>
            </a:fld>
          </a:p>
        </p:txBody>
      </p:sp>
      <p:sp>
        <p:nvSpPr>
          <p:cNvPr id="8" name="PlaceHolder 7"/>
          <p:cNvSpPr>
            <a:spLocks noGrp="1"/>
          </p:cNvSpPr>
          <p:nvPr>
            <p:ph type="dt" idx="1"/>
          </p:nvPr>
        </p:nvSpPr>
        <p:spPr/>
        <p:txBody>
          <a:bodyPr/>
          <a:p>
            <a:r>
              <a:rPr lang="en-I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6"/>
          <p:cNvGrpSpPr/>
          <p:nvPr/>
        </p:nvGrpSpPr>
        <p:grpSpPr>
          <a:xfrm>
            <a:off x="11401560" y="6229800"/>
            <a:ext cx="456840" cy="456840"/>
            <a:chOff x="11401560" y="6229800"/>
            <a:chExt cx="456840" cy="456840"/>
          </a:xfrm>
        </p:grpSpPr>
        <p:sp>
          <p:nvSpPr>
            <p:cNvPr id="1" name="Oval 7"/>
            <p:cNvSpPr/>
            <p:nvPr/>
          </p:nvSpPr>
          <p:spPr>
            <a:xfrm>
              <a:off x="11401560" y="6229800"/>
              <a:ext cx="456840" cy="456840"/>
            </a:xfrm>
            <a:prstGeom prst="ellipse">
              <a:avLst/>
            </a:prstGeom>
            <a:blipFill rotWithShape="0">
              <a:blip r:embed="rId2"/>
              <a:srcRect/>
              <a:tile/>
            </a:blipFill>
            <a:ln w="25400">
              <a:noFill/>
            </a:ln>
          </p:spPr>
          <p:style>
            <a:lnRef idx="0"/>
            <a:fillRef idx="0"/>
            <a:effectRef idx="0"/>
            <a:fontRef idx="minor"/>
          </p:style>
        </p:sp>
        <p:sp>
          <p:nvSpPr>
            <p:cNvPr id="2" name="Oval 8"/>
            <p:cNvSpPr/>
            <p:nvPr/>
          </p:nvSpPr>
          <p:spPr>
            <a:xfrm>
              <a:off x="11431080" y="6258960"/>
              <a:ext cx="398520" cy="398520"/>
            </a:xfrm>
            <a:prstGeom prst="ellipse">
              <a:avLst/>
            </a:prstGeom>
            <a:noFill/>
            <a:ln w="12700">
              <a:solidFill>
                <a:srgbClr val="ffffff"/>
              </a:solidFill>
              <a:round/>
            </a:ln>
          </p:spPr>
          <p:style>
            <a:lnRef idx="0"/>
            <a:fillRef idx="0"/>
            <a:effectRef idx="0"/>
            <a:fontRef idx="minor"/>
          </p:style>
        </p:sp>
      </p:grpSp>
      <p:sp>
        <p:nvSpPr>
          <p:cNvPr id="3" name="Rectangle 6"/>
          <p:cNvSpPr/>
          <p:nvPr/>
        </p:nvSpPr>
        <p:spPr>
          <a:xfrm>
            <a:off x="920880" y="1347120"/>
            <a:ext cx="10222560" cy="8028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4" name="Rectangle 7"/>
          <p:cNvSpPr/>
          <p:nvPr/>
        </p:nvSpPr>
        <p:spPr>
          <a:xfrm>
            <a:off x="920880" y="4299840"/>
            <a:ext cx="10222560" cy="80280"/>
          </a:xfrm>
          <a:prstGeom prst="rect">
            <a:avLst/>
          </a:prstGeom>
          <a:blipFill rotWithShape="0">
            <a:blip r:embed="rId4">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5" name="Rectangle 8"/>
          <p:cNvSpPr/>
          <p:nvPr/>
        </p:nvSpPr>
        <p:spPr>
          <a:xfrm>
            <a:off x="920880" y="1484640"/>
            <a:ext cx="10222560" cy="274284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6" name="Group 9"/>
          <p:cNvGrpSpPr/>
          <p:nvPr/>
        </p:nvGrpSpPr>
        <p:grpSpPr>
          <a:xfrm>
            <a:off x="9649080" y="4069080"/>
            <a:ext cx="1080720" cy="1080720"/>
            <a:chOff x="9649080" y="4069080"/>
            <a:chExt cx="1080720" cy="1080720"/>
          </a:xfrm>
        </p:grpSpPr>
        <p:sp>
          <p:nvSpPr>
            <p:cNvPr id="7" name="Oval 10"/>
            <p:cNvSpPr/>
            <p:nvPr/>
          </p:nvSpPr>
          <p:spPr>
            <a:xfrm>
              <a:off x="9649080" y="4069080"/>
              <a:ext cx="1080720" cy="1080720"/>
            </a:xfrm>
            <a:prstGeom prst="ellipse">
              <a:avLst/>
            </a:prstGeom>
            <a:blipFill rotWithShape="0">
              <a:blip r:embed="rId6"/>
              <a:srcRect/>
              <a:tile/>
            </a:blipFill>
            <a:ln w="25400">
              <a:noFill/>
            </a:ln>
          </p:spPr>
          <p:style>
            <a:lnRef idx="0"/>
            <a:fillRef idx="0"/>
            <a:effectRef idx="0"/>
            <a:fontRef idx="minor"/>
          </p:style>
        </p:sp>
        <p:sp>
          <p:nvSpPr>
            <p:cNvPr id="8" name="Oval 11"/>
            <p:cNvSpPr/>
            <p:nvPr/>
          </p:nvSpPr>
          <p:spPr>
            <a:xfrm>
              <a:off x="9757440" y="4177080"/>
              <a:ext cx="864360" cy="864360"/>
            </a:xfrm>
            <a:prstGeom prst="ellipse">
              <a:avLst/>
            </a:prstGeom>
            <a:noFill/>
            <a:ln w="25400">
              <a:solidFill>
                <a:srgbClr val="ffffff"/>
              </a:solidFill>
              <a:round/>
            </a:ln>
          </p:spPr>
          <p:style>
            <a:lnRef idx="0"/>
            <a:fillRef idx="0"/>
            <a:effectRef idx="0"/>
            <a:fontRef idx="minor"/>
          </p:style>
        </p:sp>
      </p:grpSp>
      <p:sp>
        <p:nvSpPr>
          <p:cNvPr id="9" name="PlaceHolder 1"/>
          <p:cNvSpPr>
            <a:spLocks noGrp="1"/>
          </p:cNvSpPr>
          <p:nvPr>
            <p:ph type="title"/>
          </p:nvPr>
        </p:nvSpPr>
        <p:spPr>
          <a:xfrm>
            <a:off x="1051560" y="1432080"/>
            <a:ext cx="9966600" cy="3035520"/>
          </a:xfrm>
          <a:prstGeom prst="rect">
            <a:avLst/>
          </a:prstGeom>
          <a:noFill/>
          <a:ln w="0">
            <a:noFill/>
          </a:ln>
        </p:spPr>
        <p:txBody>
          <a:bodyPr anchor="ctr">
            <a:noAutofit/>
          </a:bodyPr>
          <a:p>
            <a:pPr>
              <a:lnSpc>
                <a:spcPct val="80000"/>
              </a:lnSpc>
              <a:buNone/>
            </a:pPr>
            <a:r>
              <a:rPr b="0" lang="en-US" sz="9600" spc="-1" strike="noStrike" cap="all">
                <a:latin typeface="Rockwell Condensed"/>
              </a:rPr>
              <a:t>Click to </a:t>
            </a:r>
            <a:r>
              <a:rPr b="0" lang="en-US" sz="9600" spc="-1" strike="noStrike" cap="all">
                <a:latin typeface="Rockwell Condensed"/>
              </a:rPr>
              <a:t>edit </a:t>
            </a:r>
            <a:r>
              <a:rPr b="0" lang="en-US" sz="9600" spc="-1" strike="noStrike" cap="all">
                <a:latin typeface="Rockwell Condensed"/>
              </a:rPr>
              <a:t>Master </a:t>
            </a:r>
            <a:r>
              <a:rPr b="0" lang="en-US" sz="9600" spc="-1" strike="noStrike" cap="all">
                <a:latin typeface="Rockwell Condensed"/>
              </a:rPr>
              <a:t>title </a:t>
            </a:r>
            <a:r>
              <a:rPr b="0" lang="en-US" sz="9600" spc="-1" strike="noStrike" cap="all">
                <a:latin typeface="Rockwell Condensed"/>
              </a:rPr>
              <a:t>style</a:t>
            </a:r>
            <a:endParaRPr b="0" lang="en-US" sz="9600" spc="-1" strike="noStrike">
              <a:solidFill>
                <a:srgbClr val="000000"/>
              </a:solidFill>
              <a:latin typeface="Rockwell"/>
            </a:endParaRPr>
          </a:p>
        </p:txBody>
      </p:sp>
      <p:sp>
        <p:nvSpPr>
          <p:cNvPr id="10" name="PlaceHolder 2"/>
          <p:cNvSpPr>
            <a:spLocks noGrp="1"/>
          </p:cNvSpPr>
          <p:nvPr>
            <p:ph type="dt" idx="1"/>
          </p:nvPr>
        </p:nvSpPr>
        <p:spPr>
          <a:xfrm>
            <a:off x="7964280" y="6272640"/>
            <a:ext cx="3273120" cy="364680"/>
          </a:xfrm>
          <a:prstGeom prst="rect">
            <a:avLst/>
          </a:prstGeom>
          <a:noFill/>
          <a:ln w="0">
            <a:noFill/>
          </a:ln>
        </p:spPr>
        <p:txBody>
          <a:bodyPr anchor="ctr">
            <a:noAutofit/>
          </a:bodyPr>
          <a:lstStyle>
            <a:lvl1pPr algn="r">
              <a:lnSpc>
                <a:spcPct val="100000"/>
              </a:lnSpc>
              <a:buNone/>
              <a:defRPr b="0" lang="en-US" sz="1100" spc="-1" strike="noStrike">
                <a:solidFill>
                  <a:srgbClr val="696464"/>
                </a:solidFill>
                <a:latin typeface="Rockwell"/>
              </a:defRPr>
            </a:lvl1pPr>
          </a:lstStyle>
          <a:p>
            <a:pPr algn="r">
              <a:lnSpc>
                <a:spcPct val="100000"/>
              </a:lnSpc>
              <a:buNone/>
            </a:pPr>
            <a:r>
              <a:rPr b="0" lang="en-US" sz="1100" spc="-1" strike="noStrike">
                <a:solidFill>
                  <a:srgbClr val="696464"/>
                </a:solidFill>
                <a:latin typeface="Rockwell"/>
              </a:rPr>
              <a:t>&lt;date/time&gt;</a:t>
            </a:r>
            <a:endParaRPr b="0" lang="en-IE" sz="1100" spc="-1" strike="noStrike">
              <a:latin typeface="Times New Roman"/>
            </a:endParaRPr>
          </a:p>
        </p:txBody>
      </p:sp>
      <p:sp>
        <p:nvSpPr>
          <p:cNvPr id="11" name="PlaceHolder 3"/>
          <p:cNvSpPr>
            <a:spLocks noGrp="1"/>
          </p:cNvSpPr>
          <p:nvPr>
            <p:ph type="ftr" idx="2"/>
          </p:nvPr>
        </p:nvSpPr>
        <p:spPr>
          <a:xfrm>
            <a:off x="1088280" y="6272640"/>
            <a:ext cx="6327360" cy="364680"/>
          </a:xfrm>
          <a:prstGeom prst="rect">
            <a:avLst/>
          </a:prstGeom>
          <a:noFill/>
          <a:ln w="0">
            <a:noFill/>
          </a:ln>
        </p:spPr>
        <p:txBody>
          <a:bodyPr anchor="ctr">
            <a:noAutofit/>
          </a:bodyPr>
          <a:lstStyle>
            <a:lvl1pPr algn="ctr">
              <a:buNone/>
              <a:defRPr b="0" lang="en-IE" sz="1400" spc="-1" strike="noStrike">
                <a:latin typeface="Times New Roman"/>
              </a:defRPr>
            </a:lvl1pPr>
          </a:lstStyle>
          <a:p>
            <a:pPr algn="ctr">
              <a:buNone/>
            </a:pPr>
            <a:r>
              <a:rPr b="0" lang="en-IE" sz="1400" spc="-1" strike="noStrike">
                <a:latin typeface="Times New Roman"/>
              </a:rPr>
              <a:t>&lt;footer&gt;</a:t>
            </a:r>
            <a:endParaRPr b="0" lang="en-IE" sz="1400" spc="-1" strike="noStrike">
              <a:latin typeface="Times New Roman"/>
            </a:endParaRPr>
          </a:p>
        </p:txBody>
      </p:sp>
      <p:sp>
        <p:nvSpPr>
          <p:cNvPr id="12" name="PlaceHolder 4"/>
          <p:cNvSpPr>
            <a:spLocks noGrp="1"/>
          </p:cNvSpPr>
          <p:nvPr>
            <p:ph type="sldNum" idx="3"/>
          </p:nvPr>
        </p:nvSpPr>
        <p:spPr>
          <a:xfrm>
            <a:off x="9592560" y="4289400"/>
            <a:ext cx="1193400" cy="639720"/>
          </a:xfrm>
          <a:prstGeom prst="rect">
            <a:avLst/>
          </a:prstGeom>
          <a:noFill/>
          <a:ln w="0">
            <a:noFill/>
          </a:ln>
        </p:spPr>
        <p:txBody>
          <a:bodyPr anchor="ctr">
            <a:noAutofit/>
          </a:bodyPr>
          <a:lstStyle>
            <a:lvl1pPr algn="ctr">
              <a:lnSpc>
                <a:spcPct val="100000"/>
              </a:lnSpc>
              <a:buNone/>
              <a:defRPr b="1" lang="en-US" sz="2800" spc="-1" strike="noStrike">
                <a:solidFill>
                  <a:srgbClr val="ffffff"/>
                </a:solidFill>
                <a:latin typeface="Rockwell Condensed"/>
              </a:defRPr>
            </a:lvl1pPr>
          </a:lstStyle>
          <a:p>
            <a:pPr algn="ctr">
              <a:lnSpc>
                <a:spcPct val="100000"/>
              </a:lnSpc>
              <a:buNone/>
            </a:pPr>
            <a:fld id="{07A43D40-662B-4B57-891B-E38CA84B667A}" type="slidenum">
              <a:rPr b="1" lang="en-US" sz="2800" spc="-1" strike="noStrike">
                <a:solidFill>
                  <a:srgbClr val="ffffff"/>
                </a:solidFill>
                <a:latin typeface="Rockwell Condensed"/>
              </a:rPr>
              <a:t>&lt;number&gt;</a:t>
            </a:fld>
            <a:endParaRPr b="0" lang="en-IE" sz="2800" spc="-1" strike="noStrike">
              <a:latin typeface="Times New Roman"/>
            </a:endParaRPr>
          </a:p>
        </p:txBody>
      </p:sp>
      <p:sp>
        <p:nvSpPr>
          <p:cNvPr id="1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000" spc="-1" strike="noStrike">
                <a:solidFill>
                  <a:srgbClr val="000000"/>
                </a:solidFill>
                <a:latin typeface="Rockwell"/>
              </a:rPr>
              <a:t>Click to edit the outline text format</a:t>
            </a:r>
            <a:endParaRPr b="0" lang="en-US" sz="2000" spc="-1" strike="noStrike">
              <a:solidFill>
                <a:srgbClr val="000000"/>
              </a:solidFill>
              <a:latin typeface="Rockwell"/>
            </a:endParaRPr>
          </a:p>
          <a:p>
            <a:pPr lvl="1" marL="864000" indent="-324000">
              <a:lnSpc>
                <a:spcPct val="90000"/>
              </a:lnSpc>
              <a:spcBef>
                <a:spcPts val="1134"/>
              </a:spcBef>
              <a:buClr>
                <a:srgbClr val="000000"/>
              </a:buClr>
              <a:buSzPct val="75000"/>
              <a:buFont typeface="Symbol" charset="2"/>
              <a:buChar char=""/>
            </a:pPr>
            <a:r>
              <a:rPr b="0" lang="en-US" sz="1600" spc="-1" strike="noStrike">
                <a:solidFill>
                  <a:srgbClr val="000000"/>
                </a:solidFill>
                <a:latin typeface="Rockwell"/>
              </a:rPr>
              <a:t>Second Outline Level</a:t>
            </a:r>
            <a:endParaRPr b="0" lang="en-US" sz="1600" spc="-1" strike="noStrike">
              <a:solidFill>
                <a:srgbClr val="000000"/>
              </a:solidFill>
              <a:latin typeface="Rockwell"/>
            </a:endParaRPr>
          </a:p>
          <a:p>
            <a:pPr lvl="2" marL="1296000" indent="-288000">
              <a:lnSpc>
                <a:spcPct val="90000"/>
              </a:lnSpc>
              <a:spcBef>
                <a:spcPts val="850"/>
              </a:spcBef>
              <a:buClr>
                <a:srgbClr val="000000"/>
              </a:buClr>
              <a:buSzPct val="45000"/>
              <a:buFont typeface="Wingdings" charset="2"/>
              <a:buChar char=""/>
            </a:pPr>
            <a:r>
              <a:rPr b="0" lang="en-US" sz="1600" spc="-1" strike="noStrike">
                <a:solidFill>
                  <a:srgbClr val="000000"/>
                </a:solidFill>
                <a:latin typeface="Rockwell"/>
              </a:rPr>
              <a:t>Third Outline Level</a:t>
            </a:r>
            <a:endParaRPr b="0" lang="en-US" sz="1600" spc="-1" strike="noStrike">
              <a:solidFill>
                <a:srgbClr val="000000"/>
              </a:solidFill>
              <a:latin typeface="Rockwell"/>
            </a:endParaRPr>
          </a:p>
          <a:p>
            <a:pPr lvl="3" marL="1728000" indent="-216000">
              <a:lnSpc>
                <a:spcPct val="90000"/>
              </a:lnSpc>
              <a:spcBef>
                <a:spcPts val="567"/>
              </a:spcBef>
              <a:buClr>
                <a:srgbClr val="000000"/>
              </a:buClr>
              <a:buSzPct val="75000"/>
              <a:buFont typeface="Symbol" charset="2"/>
              <a:buChar char=""/>
            </a:pPr>
            <a:r>
              <a:rPr b="0" lang="en-US" sz="1600" spc="-1" strike="noStrike">
                <a:solidFill>
                  <a:srgbClr val="000000"/>
                </a:solidFill>
                <a:latin typeface="Rockwell"/>
              </a:rPr>
              <a:t>Fourth Outline Level</a:t>
            </a:r>
            <a:endParaRPr b="0" lang="en-US" sz="1600" spc="-1" strike="noStrike">
              <a:solidFill>
                <a:srgbClr val="000000"/>
              </a:solidFill>
              <a:latin typeface="Rockwel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Rockwell"/>
              </a:rPr>
              <a:t>Fifth Outline Level</a:t>
            </a:r>
            <a:endParaRPr b="0" lang="en-US" sz="2000" spc="-1" strike="noStrike">
              <a:solidFill>
                <a:srgbClr val="000000"/>
              </a:solidFill>
              <a:latin typeface="Rockwel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Rockwell"/>
              </a:rPr>
              <a:t>Sixth Outline Level</a:t>
            </a:r>
            <a:endParaRPr b="0" lang="en-US" sz="2000" spc="-1" strike="noStrike">
              <a:solidFill>
                <a:srgbClr val="000000"/>
              </a:solidFill>
              <a:latin typeface="Rockwel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Rockwell"/>
              </a:rPr>
              <a:t>Seventh Outline Level</a:t>
            </a:r>
            <a:endParaRPr b="0" lang="en-US" sz="2000" spc="-1" strike="noStrike">
              <a:solidFill>
                <a:srgbClr val="000000"/>
              </a:solidFill>
              <a:latin typeface="Rockwel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 name="Group 6"/>
          <p:cNvGrpSpPr/>
          <p:nvPr/>
        </p:nvGrpSpPr>
        <p:grpSpPr>
          <a:xfrm>
            <a:off x="11401560" y="6229800"/>
            <a:ext cx="456840" cy="456840"/>
            <a:chOff x="11401560" y="6229800"/>
            <a:chExt cx="456840" cy="456840"/>
          </a:xfrm>
        </p:grpSpPr>
        <p:sp>
          <p:nvSpPr>
            <p:cNvPr id="51" name="Oval 7"/>
            <p:cNvSpPr/>
            <p:nvPr/>
          </p:nvSpPr>
          <p:spPr>
            <a:xfrm>
              <a:off x="11401560" y="6229800"/>
              <a:ext cx="456840" cy="456840"/>
            </a:xfrm>
            <a:prstGeom prst="ellipse">
              <a:avLst/>
            </a:prstGeom>
            <a:blipFill rotWithShape="0">
              <a:blip r:embed="rId2"/>
              <a:srcRect/>
              <a:tile/>
            </a:blipFill>
            <a:ln w="25400">
              <a:noFill/>
            </a:ln>
          </p:spPr>
          <p:style>
            <a:lnRef idx="0"/>
            <a:fillRef idx="0"/>
            <a:effectRef idx="0"/>
            <a:fontRef idx="minor"/>
          </p:style>
        </p:sp>
        <p:sp>
          <p:nvSpPr>
            <p:cNvPr id="52" name="Oval 8"/>
            <p:cNvSpPr/>
            <p:nvPr/>
          </p:nvSpPr>
          <p:spPr>
            <a:xfrm>
              <a:off x="11431080" y="6258960"/>
              <a:ext cx="398520" cy="398520"/>
            </a:xfrm>
            <a:prstGeom prst="ellipse">
              <a:avLst/>
            </a:prstGeom>
            <a:noFill/>
            <a:ln w="12700">
              <a:solidFill>
                <a:srgbClr val="ffffff"/>
              </a:solidFill>
              <a:round/>
            </a:ln>
          </p:spPr>
          <p:style>
            <a:lnRef idx="0"/>
            <a:fillRef idx="0"/>
            <a:effectRef idx="0"/>
            <a:fontRef idx="minor"/>
          </p:style>
        </p:sp>
      </p:grpSp>
      <p:sp>
        <p:nvSpPr>
          <p:cNvPr id="53" name="PlaceHolder 1"/>
          <p:cNvSpPr>
            <a:spLocks noGrp="1"/>
          </p:cNvSpPr>
          <p:nvPr>
            <p:ph type="title"/>
          </p:nvPr>
        </p:nvSpPr>
        <p:spPr>
          <a:xfrm>
            <a:off x="1069920" y="484560"/>
            <a:ext cx="10058040" cy="1608840"/>
          </a:xfrm>
          <a:prstGeom prst="rect">
            <a:avLst/>
          </a:prstGeom>
          <a:noFill/>
          <a:ln w="0">
            <a:noFill/>
          </a:ln>
        </p:spPr>
        <p:txBody>
          <a:bodyPr anchor="ctr">
            <a:noAutofit/>
          </a:bodyPr>
          <a:p>
            <a:pPr>
              <a:lnSpc>
                <a:spcPct val="90000"/>
              </a:lnSpc>
              <a:buNone/>
            </a:pPr>
            <a:r>
              <a:rPr b="0" lang="en-US" sz="5400" spc="-1" strike="noStrike" cap="all">
                <a:latin typeface="Rockwell Condensed"/>
              </a:rPr>
              <a:t>Click to edit Master title style</a:t>
            </a:r>
            <a:endParaRPr b="0" lang="en-US" sz="5400" spc="-1" strike="noStrike">
              <a:solidFill>
                <a:srgbClr val="000000"/>
              </a:solidFill>
              <a:latin typeface="Rockwell"/>
            </a:endParaRPr>
          </a:p>
        </p:txBody>
      </p:sp>
      <p:sp>
        <p:nvSpPr>
          <p:cNvPr id="54" name="PlaceHolder 2"/>
          <p:cNvSpPr>
            <a:spLocks noGrp="1"/>
          </p:cNvSpPr>
          <p:nvPr>
            <p:ph type="body"/>
          </p:nvPr>
        </p:nvSpPr>
        <p:spPr>
          <a:xfrm>
            <a:off x="1069920" y="2121480"/>
            <a:ext cx="10058040" cy="4050360"/>
          </a:xfrm>
          <a:prstGeom prst="rect">
            <a:avLst/>
          </a:prstGeom>
          <a:noFill/>
          <a:ln w="0">
            <a:noFill/>
          </a:ln>
        </p:spPr>
        <p:txBody>
          <a:bodyPr anchor="t">
            <a:noAutofit/>
          </a:bodyPr>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Click to edit Master text styles</a:t>
            </a:r>
            <a:endParaRPr b="0" lang="en-US" sz="20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pPr>
            <a:r>
              <a:rPr b="0" lang="en-US" sz="1800" spc="-1" strike="noStrike">
                <a:solidFill>
                  <a:srgbClr val="000000"/>
                </a:solidFill>
                <a:latin typeface="Rockwell"/>
              </a:rPr>
              <a:t>Second level</a:t>
            </a:r>
            <a:endParaRPr b="0" lang="en-US" sz="1800" spc="-1" strike="noStrike">
              <a:solidFill>
                <a:srgbClr val="000000"/>
              </a:solidFill>
              <a:latin typeface="Rockwell"/>
            </a:endParaRPr>
          </a:p>
          <a:p>
            <a:pPr lvl="2" marL="731520" indent="-182880">
              <a:lnSpc>
                <a:spcPct val="90000"/>
              </a:lnSpc>
              <a:spcBef>
                <a:spcPts val="400"/>
              </a:spcBef>
              <a:spcAft>
                <a:spcPts val="201"/>
              </a:spcAft>
              <a:buClr>
                <a:srgbClr val="9e3611"/>
              </a:buClr>
              <a:buSzPct val="85000"/>
              <a:buFont typeface="Wingdings" charset="2"/>
              <a:buChar char=""/>
            </a:pPr>
            <a:r>
              <a:rPr b="0" lang="en-US" sz="1600" spc="-1" strike="noStrike">
                <a:solidFill>
                  <a:srgbClr val="000000"/>
                </a:solidFill>
                <a:latin typeface="Rockwell"/>
              </a:rPr>
              <a:t>Third level</a:t>
            </a:r>
            <a:endParaRPr b="0" lang="en-US" sz="1600" spc="-1" strike="noStrike">
              <a:solidFill>
                <a:srgbClr val="000000"/>
              </a:solidFill>
              <a:latin typeface="Rockwell"/>
            </a:endParaRPr>
          </a:p>
          <a:p>
            <a:pPr lvl="3" marL="1005840" indent="-182880">
              <a:lnSpc>
                <a:spcPct val="90000"/>
              </a:lnSpc>
              <a:spcBef>
                <a:spcPts val="400"/>
              </a:spcBef>
              <a:spcAft>
                <a:spcPts val="201"/>
              </a:spcAft>
              <a:buClr>
                <a:srgbClr val="9e3611"/>
              </a:buClr>
              <a:buSzPct val="85000"/>
              <a:buFont typeface="Wingdings" charset="2"/>
              <a:buChar char=""/>
            </a:pPr>
            <a:r>
              <a:rPr b="0" lang="en-US" sz="1600" spc="-1" strike="noStrike">
                <a:solidFill>
                  <a:srgbClr val="000000"/>
                </a:solidFill>
                <a:latin typeface="Rockwell"/>
              </a:rPr>
              <a:t>Fourth level</a:t>
            </a:r>
            <a:endParaRPr b="0" lang="en-US" sz="1600" spc="-1" strike="noStrike">
              <a:solidFill>
                <a:srgbClr val="000000"/>
              </a:solidFill>
              <a:latin typeface="Rockwell"/>
            </a:endParaRPr>
          </a:p>
          <a:p>
            <a:pPr lvl="4" marL="1280160" indent="-182880">
              <a:lnSpc>
                <a:spcPct val="90000"/>
              </a:lnSpc>
              <a:spcBef>
                <a:spcPts val="400"/>
              </a:spcBef>
              <a:spcAft>
                <a:spcPts val="201"/>
              </a:spcAft>
              <a:buClr>
                <a:srgbClr val="9e3611"/>
              </a:buClr>
              <a:buSzPct val="85000"/>
              <a:buFont typeface="Wingdings" charset="2"/>
              <a:buChar char=""/>
            </a:pPr>
            <a:r>
              <a:rPr b="0" lang="en-US" sz="1600" spc="-1" strike="noStrike">
                <a:solidFill>
                  <a:srgbClr val="000000"/>
                </a:solidFill>
                <a:latin typeface="Rockwell"/>
              </a:rPr>
              <a:t>Fifth level</a:t>
            </a:r>
            <a:endParaRPr b="0" lang="en-US" sz="1600" spc="-1" strike="noStrike">
              <a:solidFill>
                <a:srgbClr val="000000"/>
              </a:solidFill>
              <a:latin typeface="Rockwell"/>
            </a:endParaRPr>
          </a:p>
        </p:txBody>
      </p:sp>
      <p:sp>
        <p:nvSpPr>
          <p:cNvPr id="55" name="PlaceHolder 3"/>
          <p:cNvSpPr>
            <a:spLocks noGrp="1"/>
          </p:cNvSpPr>
          <p:nvPr>
            <p:ph type="dt" idx="4"/>
          </p:nvPr>
        </p:nvSpPr>
        <p:spPr>
          <a:xfrm>
            <a:off x="7964280" y="6272640"/>
            <a:ext cx="3273120" cy="364680"/>
          </a:xfrm>
          <a:prstGeom prst="rect">
            <a:avLst/>
          </a:prstGeom>
          <a:noFill/>
          <a:ln w="0">
            <a:noFill/>
          </a:ln>
        </p:spPr>
        <p:txBody>
          <a:bodyPr anchor="ctr">
            <a:noAutofit/>
          </a:bodyPr>
          <a:lstStyle>
            <a:lvl1pPr algn="r">
              <a:lnSpc>
                <a:spcPct val="100000"/>
              </a:lnSpc>
              <a:buNone/>
              <a:defRPr b="0" lang="en-US" sz="1100" spc="-1" strike="noStrike">
                <a:solidFill>
                  <a:srgbClr val="696464"/>
                </a:solidFill>
                <a:latin typeface="Rockwell"/>
              </a:defRPr>
            </a:lvl1pPr>
          </a:lstStyle>
          <a:p>
            <a:pPr algn="r">
              <a:lnSpc>
                <a:spcPct val="100000"/>
              </a:lnSpc>
              <a:buNone/>
            </a:pPr>
            <a:r>
              <a:rPr b="0" lang="en-US" sz="1100" spc="-1" strike="noStrike">
                <a:solidFill>
                  <a:srgbClr val="696464"/>
                </a:solidFill>
                <a:latin typeface="Rockwell"/>
              </a:rPr>
              <a:t>&lt;date/time&gt;</a:t>
            </a:r>
            <a:endParaRPr b="0" lang="en-IE" sz="1100" spc="-1" strike="noStrike">
              <a:latin typeface="Times New Roman"/>
            </a:endParaRPr>
          </a:p>
        </p:txBody>
      </p:sp>
      <p:sp>
        <p:nvSpPr>
          <p:cNvPr id="56" name="PlaceHolder 4"/>
          <p:cNvSpPr>
            <a:spLocks noGrp="1"/>
          </p:cNvSpPr>
          <p:nvPr>
            <p:ph type="ftr" idx="5"/>
          </p:nvPr>
        </p:nvSpPr>
        <p:spPr>
          <a:xfrm>
            <a:off x="1088280" y="6272640"/>
            <a:ext cx="6327360" cy="364680"/>
          </a:xfrm>
          <a:prstGeom prst="rect">
            <a:avLst/>
          </a:prstGeom>
          <a:noFill/>
          <a:ln w="0">
            <a:noFill/>
          </a:ln>
        </p:spPr>
        <p:txBody>
          <a:bodyPr anchor="ctr">
            <a:noAutofit/>
          </a:bodyPr>
          <a:lstStyle>
            <a:lvl1pPr algn="ctr">
              <a:buNone/>
              <a:defRPr b="0" lang="en-IE" sz="1400" spc="-1" strike="noStrike">
                <a:latin typeface="Times New Roman"/>
              </a:defRPr>
            </a:lvl1pPr>
          </a:lstStyle>
          <a:p>
            <a:pPr algn="ctr">
              <a:buNone/>
            </a:pPr>
            <a:r>
              <a:rPr b="0" lang="en-IE" sz="1400" spc="-1" strike="noStrike">
                <a:latin typeface="Times New Roman"/>
              </a:rPr>
              <a:t>&lt;footer&gt;</a:t>
            </a:r>
            <a:endParaRPr b="0" lang="en-IE" sz="1400" spc="-1" strike="noStrike">
              <a:latin typeface="Times New Roman"/>
            </a:endParaRPr>
          </a:p>
        </p:txBody>
      </p:sp>
      <p:sp>
        <p:nvSpPr>
          <p:cNvPr id="57" name="PlaceHolder 5"/>
          <p:cNvSpPr>
            <a:spLocks noGrp="1"/>
          </p:cNvSpPr>
          <p:nvPr>
            <p:ph type="sldNum" idx="6"/>
          </p:nvPr>
        </p:nvSpPr>
        <p:spPr>
          <a:xfrm>
            <a:off x="11311200" y="6272640"/>
            <a:ext cx="639720" cy="364680"/>
          </a:xfrm>
          <a:prstGeom prst="rect">
            <a:avLst/>
          </a:prstGeom>
          <a:noFill/>
          <a:ln w="0">
            <a:noFill/>
          </a:ln>
        </p:spPr>
        <p:txBody>
          <a:bodyPr anchor="ctr">
            <a:noAutofit/>
          </a:bodyPr>
          <a:lstStyle>
            <a:lvl1pPr algn="ctr">
              <a:lnSpc>
                <a:spcPct val="100000"/>
              </a:lnSpc>
              <a:buNone/>
              <a:defRPr b="1" lang="en-US" sz="1400" spc="-1" strike="noStrike">
                <a:solidFill>
                  <a:srgbClr val="ffffff"/>
                </a:solidFill>
                <a:latin typeface="Rockwell Condensed"/>
              </a:defRPr>
            </a:lvl1pPr>
          </a:lstStyle>
          <a:p>
            <a:pPr algn="ctr">
              <a:lnSpc>
                <a:spcPct val="100000"/>
              </a:lnSpc>
              <a:buNone/>
            </a:pPr>
            <a:fld id="{4B218685-ED5B-4B2E-85B0-2C749D11F6C0}" type="slidenum">
              <a:rPr b="1" lang="en-US" sz="1400" spc="-1" strike="noStrike">
                <a:solidFill>
                  <a:srgbClr val="ffffff"/>
                </a:solidFill>
                <a:latin typeface="Rockwell Condensed"/>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hyperlink" Target="mailto:Andrew.Beatty@atu.ie" TargetMode="External"/><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051560" y="1432080"/>
            <a:ext cx="9966600" cy="3035520"/>
          </a:xfrm>
          <a:prstGeom prst="rect">
            <a:avLst/>
          </a:prstGeom>
          <a:noFill/>
          <a:ln w="0">
            <a:noFill/>
          </a:ln>
        </p:spPr>
        <p:txBody>
          <a:bodyPr anchor="ctr">
            <a:noAutofit/>
          </a:bodyPr>
          <a:p>
            <a:pPr>
              <a:lnSpc>
                <a:spcPct val="80000"/>
              </a:lnSpc>
              <a:buNone/>
            </a:pPr>
            <a:r>
              <a:rPr b="0" lang="en-IE" sz="9600" spc="-1" strike="noStrike" cap="all">
                <a:latin typeface="Rockwell Condensed"/>
              </a:rPr>
              <a:t>DR8.2 Flask intro</a:t>
            </a:r>
            <a:endParaRPr b="0" lang="en-US" sz="9600" spc="-1" strike="noStrike">
              <a:solidFill>
                <a:srgbClr val="000000"/>
              </a:solidFill>
              <a:latin typeface="Rockwell"/>
            </a:endParaRPr>
          </a:p>
        </p:txBody>
      </p:sp>
      <p:sp>
        <p:nvSpPr>
          <p:cNvPr id="101" name="PlaceHolder 2"/>
          <p:cNvSpPr>
            <a:spLocks noGrp="1"/>
          </p:cNvSpPr>
          <p:nvPr>
            <p:ph type="subTitle"/>
          </p:nvPr>
        </p:nvSpPr>
        <p:spPr>
          <a:xfrm>
            <a:off x="1069920" y="4389120"/>
            <a:ext cx="7890840" cy="1069560"/>
          </a:xfrm>
          <a:prstGeom prst="rect">
            <a:avLst/>
          </a:prstGeom>
          <a:noFill/>
          <a:ln w="0">
            <a:noFill/>
          </a:ln>
        </p:spPr>
        <p:txBody>
          <a:bodyPr anchor="t">
            <a:normAutofit/>
          </a:bodyPr>
          <a:p>
            <a:pPr>
              <a:lnSpc>
                <a:spcPct val="90000"/>
              </a:lnSpc>
              <a:spcBef>
                <a:spcPts val="1199"/>
              </a:spcBef>
              <a:buNone/>
              <a:tabLst>
                <a:tab algn="l" pos="0"/>
              </a:tabLst>
            </a:pPr>
            <a:r>
              <a:rPr b="0" lang="en-IE" sz="2200" spc="-1" strike="noStrike">
                <a:solidFill>
                  <a:srgbClr val="000000"/>
                </a:solidFill>
                <a:latin typeface="Rockwell"/>
              </a:rPr>
              <a:t>Data Representation</a:t>
            </a:r>
            <a:endParaRPr b="0" lang="en-IE" sz="2200" spc="-1" strike="noStrike">
              <a:latin typeface="Arial"/>
            </a:endParaRPr>
          </a:p>
          <a:p>
            <a:pPr>
              <a:lnSpc>
                <a:spcPct val="90000"/>
              </a:lnSpc>
              <a:spcBef>
                <a:spcPts val="1199"/>
              </a:spcBef>
              <a:buNone/>
              <a:tabLst>
                <a:tab algn="l" pos="0"/>
              </a:tabLst>
            </a:pPr>
            <a:r>
              <a:rPr b="0" lang="en-IE" sz="2200" spc="-1" strike="noStrike" u="sng">
                <a:solidFill>
                  <a:srgbClr val="cc9900"/>
                </a:solidFill>
                <a:uFillTx/>
                <a:latin typeface="Rockwell"/>
                <a:hlinkClick r:id="rId1"/>
              </a:rPr>
              <a:t>Andrew.Beatty@atu.ie</a:t>
            </a:r>
            <a:endParaRPr b="0" lang="en-IE"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1069920" y="484560"/>
            <a:ext cx="10058040" cy="1608840"/>
          </a:xfrm>
          <a:prstGeom prst="rect">
            <a:avLst/>
          </a:prstGeom>
          <a:noFill/>
          <a:ln w="0">
            <a:noFill/>
          </a:ln>
        </p:spPr>
        <p:txBody>
          <a:bodyPr anchor="ctr">
            <a:noAutofit/>
          </a:bodyPr>
          <a:p>
            <a:pPr>
              <a:lnSpc>
                <a:spcPct val="90000"/>
              </a:lnSpc>
              <a:buNone/>
            </a:pPr>
            <a:r>
              <a:rPr b="0" lang="en-IE" sz="5400" spc="-1" strike="noStrike" cap="all">
                <a:latin typeface="Rockwell Condensed"/>
              </a:rPr>
              <a:t>What is an app-server? </a:t>
            </a:r>
            <a:br>
              <a:rPr sz="5400"/>
            </a:br>
            <a:r>
              <a:rPr b="0" lang="en-IE" sz="1800" spc="-1" strike="noStrike" cap="all">
                <a:latin typeface="Rockwell Condensed"/>
              </a:rPr>
              <a:t>And what is a web-server?</a:t>
            </a:r>
            <a:endParaRPr b="0" lang="en-US" sz="1800" spc="-1" strike="noStrike">
              <a:solidFill>
                <a:srgbClr val="000000"/>
              </a:solidFill>
              <a:latin typeface="Rockwell"/>
            </a:endParaRPr>
          </a:p>
        </p:txBody>
      </p:sp>
      <p:sp>
        <p:nvSpPr>
          <p:cNvPr id="103" name="AutoShape 4"/>
          <p:cNvSpPr/>
          <p:nvPr/>
        </p:nvSpPr>
        <p:spPr>
          <a:xfrm>
            <a:off x="2172600" y="2432880"/>
            <a:ext cx="7046280" cy="4119480"/>
          </a:xfrm>
          <a:prstGeom prst="rect">
            <a:avLst/>
          </a:prstGeom>
          <a:noFill/>
          <a:ln w="0">
            <a:noFill/>
          </a:ln>
        </p:spPr>
        <p:style>
          <a:lnRef idx="0"/>
          <a:fillRef idx="0"/>
          <a:effectRef idx="0"/>
          <a:fontRef idx="minor"/>
        </p:style>
      </p:sp>
      <p:sp>
        <p:nvSpPr>
          <p:cNvPr id="104" name="Rectangle 6"/>
          <p:cNvSpPr/>
          <p:nvPr/>
        </p:nvSpPr>
        <p:spPr>
          <a:xfrm>
            <a:off x="2122560" y="2114280"/>
            <a:ext cx="5812560" cy="2244240"/>
          </a:xfrm>
          <a:prstGeom prst="rect">
            <a:avLst/>
          </a:prstGeom>
          <a:solidFill>
            <a:schemeClr val="bg2">
              <a:lumMod val="9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05" name="Rectangle 7"/>
          <p:cNvSpPr/>
          <p:nvPr/>
        </p:nvSpPr>
        <p:spPr>
          <a:xfrm>
            <a:off x="3481560" y="5512320"/>
            <a:ext cx="3506400" cy="1040040"/>
          </a:xfrm>
          <a:prstGeom prst="rect">
            <a:avLst/>
          </a:prstGeom>
          <a:solidFill>
            <a:schemeClr val="bg2">
              <a:lumMod val="9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06" name="Cloud 8"/>
          <p:cNvSpPr/>
          <p:nvPr/>
        </p:nvSpPr>
        <p:spPr>
          <a:xfrm>
            <a:off x="3731040" y="4659840"/>
            <a:ext cx="2885400" cy="649080"/>
          </a:xfrm>
          <a:prstGeom prst="cloud">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07" name="TextBox 9"/>
          <p:cNvSpPr/>
          <p:nvPr/>
        </p:nvSpPr>
        <p:spPr>
          <a:xfrm>
            <a:off x="4591440" y="5763240"/>
            <a:ext cx="24408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rPr>
              <a:t>Browser</a:t>
            </a:r>
            <a:endParaRPr b="0" lang="en-IE" sz="1800" spc="-1" strike="noStrike">
              <a:latin typeface="Arial"/>
            </a:endParaRPr>
          </a:p>
        </p:txBody>
      </p:sp>
      <p:sp>
        <p:nvSpPr>
          <p:cNvPr id="108" name="Straight Arrow Connector 11"/>
          <p:cNvSpPr/>
          <p:nvPr/>
        </p:nvSpPr>
        <p:spPr>
          <a:xfrm flipV="1">
            <a:off x="4379040" y="4198680"/>
            <a:ext cx="360" cy="131328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09" name="Straight Arrow Connector 13"/>
          <p:cNvSpPr/>
          <p:nvPr/>
        </p:nvSpPr>
        <p:spPr>
          <a:xfrm>
            <a:off x="5738040" y="4338720"/>
            <a:ext cx="360" cy="117324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10" name="TextBox 14"/>
          <p:cNvSpPr/>
          <p:nvPr/>
        </p:nvSpPr>
        <p:spPr>
          <a:xfrm>
            <a:off x="4591440" y="4799880"/>
            <a:ext cx="17164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rPr>
              <a:t>internet</a:t>
            </a:r>
            <a:endParaRPr b="0" lang="en-IE" sz="1800" spc="-1" strike="noStrike">
              <a:latin typeface="Arial"/>
            </a:endParaRPr>
          </a:p>
        </p:txBody>
      </p:sp>
      <p:sp>
        <p:nvSpPr>
          <p:cNvPr id="111" name="TextBox 15"/>
          <p:cNvSpPr/>
          <p:nvPr/>
        </p:nvSpPr>
        <p:spPr>
          <a:xfrm>
            <a:off x="2847960" y="5172840"/>
            <a:ext cx="2000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rPr>
              <a:t>HTTP request</a:t>
            </a:r>
            <a:endParaRPr b="0" lang="en-IE" sz="1800" spc="-1" strike="noStrike">
              <a:latin typeface="Arial"/>
            </a:endParaRPr>
          </a:p>
        </p:txBody>
      </p:sp>
      <p:sp>
        <p:nvSpPr>
          <p:cNvPr id="112" name="TextBox 16"/>
          <p:cNvSpPr/>
          <p:nvPr/>
        </p:nvSpPr>
        <p:spPr>
          <a:xfrm>
            <a:off x="5731920" y="5169240"/>
            <a:ext cx="178632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rPr>
              <a:t>HTTP response</a:t>
            </a:r>
            <a:endParaRPr b="0" lang="en-IE" sz="1800" spc="-1" strike="noStrike">
              <a:latin typeface="Arial"/>
            </a:endParaRPr>
          </a:p>
        </p:txBody>
      </p:sp>
      <p:sp>
        <p:nvSpPr>
          <p:cNvPr id="113" name="TextBox 17"/>
          <p:cNvSpPr/>
          <p:nvPr/>
        </p:nvSpPr>
        <p:spPr>
          <a:xfrm>
            <a:off x="2256840" y="2126880"/>
            <a:ext cx="9388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rPr>
              <a:t>Server</a:t>
            </a:r>
            <a:endParaRPr b="0" lang="en-IE" sz="1800" spc="-1" strike="noStrike">
              <a:latin typeface="Arial"/>
            </a:endParaRPr>
          </a:p>
        </p:txBody>
      </p:sp>
      <p:sp>
        <p:nvSpPr>
          <p:cNvPr id="114" name="Rectangle 18"/>
          <p:cNvSpPr/>
          <p:nvPr/>
        </p:nvSpPr>
        <p:spPr>
          <a:xfrm>
            <a:off x="3624120" y="3703320"/>
            <a:ext cx="2809800" cy="49500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15" name="TextBox 19"/>
          <p:cNvSpPr/>
          <p:nvPr/>
        </p:nvSpPr>
        <p:spPr>
          <a:xfrm>
            <a:off x="3825360" y="3759120"/>
            <a:ext cx="254988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rPr>
              <a:t>App server (eg flask)</a:t>
            </a:r>
            <a:endParaRPr b="0" lang="en-IE" sz="1800" spc="-1" strike="noStrike">
              <a:latin typeface="Arial"/>
            </a:endParaRPr>
          </a:p>
        </p:txBody>
      </p:sp>
      <p:sp>
        <p:nvSpPr>
          <p:cNvPr id="116" name="Rectangle 21"/>
          <p:cNvSpPr/>
          <p:nvPr/>
        </p:nvSpPr>
        <p:spPr>
          <a:xfrm>
            <a:off x="2676240" y="2632320"/>
            <a:ext cx="2172240" cy="910440"/>
          </a:xfrm>
          <a:prstGeom prst="rect">
            <a:avLst/>
          </a:prstGeom>
          <a:solidFill>
            <a:schemeClr val="tx2">
              <a:lumMod val="60000"/>
              <a:lumOff val="4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17" name="TextBox 20"/>
          <p:cNvSpPr/>
          <p:nvPr/>
        </p:nvSpPr>
        <p:spPr>
          <a:xfrm>
            <a:off x="2608920" y="2621520"/>
            <a:ext cx="2239560" cy="241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000" spc="-1" strike="noStrike">
                <a:solidFill>
                  <a:srgbClr val="000000"/>
                </a:solidFill>
                <a:latin typeface="Rockwell"/>
              </a:rPr>
              <a:t>Directory with static pages</a:t>
            </a:r>
            <a:endParaRPr b="0" lang="en-IE" sz="1000" spc="-1" strike="noStrike">
              <a:latin typeface="Arial"/>
            </a:endParaRPr>
          </a:p>
        </p:txBody>
      </p:sp>
      <p:sp>
        <p:nvSpPr>
          <p:cNvPr id="118" name="Rectangle 22"/>
          <p:cNvSpPr/>
          <p:nvPr/>
        </p:nvSpPr>
        <p:spPr>
          <a:xfrm>
            <a:off x="2801880" y="3056760"/>
            <a:ext cx="821880" cy="345600"/>
          </a:xfrm>
          <a:prstGeom prst="rect">
            <a:avLst/>
          </a:prstGeom>
          <a:solidFill>
            <a:schemeClr val="tx2">
              <a:lumMod val="5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19" name="TextBox 23"/>
          <p:cNvSpPr/>
          <p:nvPr/>
        </p:nvSpPr>
        <p:spPr>
          <a:xfrm>
            <a:off x="2801880" y="3077640"/>
            <a:ext cx="721080" cy="333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800" spc="-1" strike="noStrike">
                <a:solidFill>
                  <a:srgbClr val="ffffff"/>
                </a:solidFill>
                <a:latin typeface="Rockwell"/>
              </a:rPr>
              <a:t>Index.html</a:t>
            </a:r>
            <a:endParaRPr b="0" lang="en-IE" sz="800" spc="-1" strike="noStrike">
              <a:latin typeface="Arial"/>
            </a:endParaRPr>
          </a:p>
        </p:txBody>
      </p:sp>
      <p:sp>
        <p:nvSpPr>
          <p:cNvPr id="120" name="Rectangle 24"/>
          <p:cNvSpPr/>
          <p:nvPr/>
        </p:nvSpPr>
        <p:spPr>
          <a:xfrm>
            <a:off x="3871440" y="3042000"/>
            <a:ext cx="821880" cy="345600"/>
          </a:xfrm>
          <a:prstGeom prst="rect">
            <a:avLst/>
          </a:prstGeom>
          <a:solidFill>
            <a:schemeClr val="tx2">
              <a:lumMod val="5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21" name="TextBox 25"/>
          <p:cNvSpPr/>
          <p:nvPr/>
        </p:nvSpPr>
        <p:spPr>
          <a:xfrm>
            <a:off x="3947040" y="3070080"/>
            <a:ext cx="721080" cy="211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800" spc="-1" strike="noStrike">
                <a:solidFill>
                  <a:srgbClr val="ffffff"/>
                </a:solidFill>
                <a:latin typeface="Rockwell"/>
              </a:rPr>
              <a:t>File.jpg</a:t>
            </a:r>
            <a:endParaRPr b="0" lang="en-IE" sz="800" spc="-1" strike="noStrike">
              <a:latin typeface="Arial"/>
            </a:endParaRPr>
          </a:p>
        </p:txBody>
      </p:sp>
      <p:sp>
        <p:nvSpPr>
          <p:cNvPr id="122" name="Rectangle 26"/>
          <p:cNvSpPr/>
          <p:nvPr/>
        </p:nvSpPr>
        <p:spPr>
          <a:xfrm>
            <a:off x="5721120" y="2611800"/>
            <a:ext cx="1756800" cy="114408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23" name="TextBox 27"/>
          <p:cNvSpPr/>
          <p:nvPr/>
        </p:nvSpPr>
        <p:spPr>
          <a:xfrm>
            <a:off x="5897520" y="2740320"/>
            <a:ext cx="1274760" cy="394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000" spc="-1" strike="noStrike">
                <a:solidFill>
                  <a:srgbClr val="000000"/>
                </a:solidFill>
                <a:latin typeface="Rockwell"/>
              </a:rPr>
              <a:t>Functions in the app server</a:t>
            </a:r>
            <a:endParaRPr b="0" lang="en-IE" sz="1000" spc="-1" strike="noStrike">
              <a:latin typeface="Arial"/>
            </a:endParaRPr>
          </a:p>
        </p:txBody>
      </p:sp>
      <p:sp>
        <p:nvSpPr>
          <p:cNvPr id="124" name="Straight Arrow Connector 29"/>
          <p:cNvSpPr/>
          <p:nvPr/>
        </p:nvSpPr>
        <p:spPr>
          <a:xfrm>
            <a:off x="3213000" y="3402360"/>
            <a:ext cx="2508120" cy="93600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25" name="Straight Arrow Connector 31"/>
          <p:cNvSpPr/>
          <p:nvPr/>
        </p:nvSpPr>
        <p:spPr>
          <a:xfrm flipH="1">
            <a:off x="5737320" y="3767040"/>
            <a:ext cx="1249560" cy="59184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26" name="Cylinder 28"/>
          <p:cNvSpPr/>
          <p:nvPr/>
        </p:nvSpPr>
        <p:spPr>
          <a:xfrm>
            <a:off x="9219600" y="2374200"/>
            <a:ext cx="1895400" cy="1895400"/>
          </a:xfrm>
          <a:prstGeom prst="can">
            <a:avLst>
              <a:gd name="adj" fmla="val 25000"/>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27" name="TextBox 30"/>
          <p:cNvSpPr/>
          <p:nvPr/>
        </p:nvSpPr>
        <p:spPr>
          <a:xfrm>
            <a:off x="9576000" y="3285720"/>
            <a:ext cx="14508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rPr>
              <a:t>Database</a:t>
            </a:r>
            <a:endParaRPr b="0" lang="en-IE" sz="1800" spc="-1" strike="noStrike">
              <a:latin typeface="Arial"/>
            </a:endParaRPr>
          </a:p>
        </p:txBody>
      </p:sp>
      <p:sp>
        <p:nvSpPr>
          <p:cNvPr id="128" name="Straight Arrow Connector 33"/>
          <p:cNvSpPr/>
          <p:nvPr/>
        </p:nvSpPr>
        <p:spPr>
          <a:xfrm>
            <a:off x="7478640" y="2888640"/>
            <a:ext cx="1740600" cy="684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29" name="Straight Arrow Connector 35"/>
          <p:cNvSpPr/>
          <p:nvPr/>
        </p:nvSpPr>
        <p:spPr>
          <a:xfrm flipH="1" flipV="1">
            <a:off x="7477920" y="3183840"/>
            <a:ext cx="1740600" cy="1224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30" name="TextBox 2"/>
          <p:cNvSpPr/>
          <p:nvPr/>
        </p:nvSpPr>
        <p:spPr>
          <a:xfrm>
            <a:off x="8659080" y="4624200"/>
            <a:ext cx="9140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rPr>
              <a:t>Flask</a:t>
            </a:r>
            <a:endParaRPr b="0" lang="en-IE" sz="1800" spc="-1" strike="noStrike">
              <a:latin typeface="Arial"/>
            </a:endParaRPr>
          </a:p>
        </p:txBody>
      </p:sp>
      <p:sp>
        <p:nvSpPr>
          <p:cNvPr id="131" name="TextBox 34"/>
          <p:cNvSpPr/>
          <p:nvPr/>
        </p:nvSpPr>
        <p:spPr>
          <a:xfrm>
            <a:off x="8762400" y="1085760"/>
            <a:ext cx="13870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rPr>
              <a:t>Our code</a:t>
            </a:r>
            <a:endParaRPr b="0" lang="en-IE" sz="1800" spc="-1" strike="noStrike">
              <a:latin typeface="Arial"/>
            </a:endParaRPr>
          </a:p>
        </p:txBody>
      </p:sp>
      <p:sp>
        <p:nvSpPr>
          <p:cNvPr id="132" name="Straight Arrow Connector 5"/>
          <p:cNvSpPr/>
          <p:nvPr/>
        </p:nvSpPr>
        <p:spPr>
          <a:xfrm flipH="1" flipV="1">
            <a:off x="6521040" y="4198680"/>
            <a:ext cx="2137680" cy="609840"/>
          </a:xfrm>
          <a:custGeom>
            <a:avLst/>
            <a:gdLst/>
            <a:ahLst/>
            <a:rect l="l" t="t" r="r" b="b"/>
            <a:pathLst>
              <a:path w="21600" h="21600">
                <a:moveTo>
                  <a:pt x="0" y="0"/>
                </a:moveTo>
                <a:lnTo>
                  <a:pt x="21600" y="21600"/>
                </a:lnTo>
              </a:path>
            </a:pathLst>
          </a:custGeom>
          <a:noFill/>
          <a:ln w="9525">
            <a:solidFill>
              <a:srgbClr val="000000"/>
            </a:solidFill>
            <a:prstDash val="dash"/>
            <a:round/>
            <a:tailEnd len="med" type="arrow" w="med"/>
          </a:ln>
        </p:spPr>
        <p:style>
          <a:lnRef idx="0"/>
          <a:fillRef idx="0"/>
          <a:effectRef idx="0"/>
          <a:fontRef idx="minor"/>
        </p:style>
      </p:sp>
      <p:sp>
        <p:nvSpPr>
          <p:cNvPr id="133" name="Straight Arrow Connector 12"/>
          <p:cNvSpPr/>
          <p:nvPr/>
        </p:nvSpPr>
        <p:spPr>
          <a:xfrm flipH="1">
            <a:off x="7419600" y="1455120"/>
            <a:ext cx="1575000" cy="1176840"/>
          </a:xfrm>
          <a:custGeom>
            <a:avLst/>
            <a:gdLst/>
            <a:ahLst/>
            <a:rect l="l" t="t" r="r" b="b"/>
            <a:pathLst>
              <a:path w="21600" h="21600">
                <a:moveTo>
                  <a:pt x="0" y="0"/>
                </a:moveTo>
                <a:lnTo>
                  <a:pt x="21600" y="21600"/>
                </a:lnTo>
              </a:path>
            </a:pathLst>
          </a:custGeom>
          <a:noFill/>
          <a:ln>
            <a:solidFill>
              <a:srgbClr val="000000"/>
            </a:solidFill>
            <a:prstDash val="dash"/>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069920" y="484560"/>
            <a:ext cx="10058040" cy="1608840"/>
          </a:xfrm>
          <a:prstGeom prst="rect">
            <a:avLst/>
          </a:prstGeom>
          <a:noFill/>
          <a:ln w="0">
            <a:noFill/>
          </a:ln>
        </p:spPr>
        <p:txBody>
          <a:bodyPr anchor="ctr">
            <a:noAutofit/>
          </a:bodyPr>
          <a:p>
            <a:pPr>
              <a:lnSpc>
                <a:spcPct val="90000"/>
              </a:lnSpc>
              <a:buNone/>
            </a:pPr>
            <a:r>
              <a:rPr b="0" lang="en-IE" sz="5400" spc="-1" strike="noStrike" cap="all">
                <a:latin typeface="Rockwell Condensed"/>
              </a:rPr>
              <a:t>Python Frameworks</a:t>
            </a:r>
            <a:endParaRPr b="0" lang="en-US" sz="5400" spc="-1" strike="noStrike">
              <a:solidFill>
                <a:srgbClr val="000000"/>
              </a:solidFill>
              <a:latin typeface="Rockwell"/>
            </a:endParaRPr>
          </a:p>
        </p:txBody>
      </p:sp>
      <p:graphicFrame>
        <p:nvGraphicFramePr>
          <p:cNvPr id="135" name="Table 4"/>
          <p:cNvGraphicFramePr/>
          <p:nvPr/>
        </p:nvGraphicFramePr>
        <p:xfrm>
          <a:off x="1069920" y="2120760"/>
          <a:ext cx="10058040" cy="2595600"/>
        </p:xfrm>
        <a:graphic>
          <a:graphicData uri="http://schemas.openxmlformats.org/drawingml/2006/table">
            <a:tbl>
              <a:tblPr/>
              <a:tblGrid>
                <a:gridCol w="5029200"/>
                <a:gridCol w="5029200"/>
              </a:tblGrid>
              <a:tr h="370800">
                <a:tc>
                  <a:txBody>
                    <a:bodyPr anchor="t">
                      <a:noAutofit/>
                    </a:bodyPr>
                    <a:p>
                      <a:pPr>
                        <a:lnSpc>
                          <a:spcPct val="100000"/>
                        </a:lnSpc>
                        <a:buNone/>
                      </a:pPr>
                      <a:r>
                        <a:rPr b="1" lang="en-IE" sz="1800" spc="-1" strike="noStrike">
                          <a:solidFill>
                            <a:srgbClr val="ffffff"/>
                          </a:solidFill>
                          <a:latin typeface="Rockwell"/>
                        </a:rPr>
                        <a:t>Framework</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t">
                      <a:noAutofit/>
                    </a:bodyPr>
                    <a:p>
                      <a:pPr>
                        <a:lnSpc>
                          <a:spcPct val="100000"/>
                        </a:lnSpc>
                        <a:buNone/>
                      </a:pPr>
                      <a:r>
                        <a:rPr b="1" lang="en-IE" sz="1800" spc="-1" strike="noStrike">
                          <a:solidFill>
                            <a:srgbClr val="ffffff"/>
                          </a:solidFill>
                          <a:latin typeface="Rockwell"/>
                        </a:rPr>
                        <a:t>description</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370800">
                <a:tc>
                  <a:txBody>
                    <a:bodyPr anchor="t">
                      <a:noAutofit/>
                    </a:bodyPr>
                    <a:p>
                      <a:pPr>
                        <a:lnSpc>
                          <a:spcPct val="100000"/>
                        </a:lnSpc>
                        <a:buNone/>
                      </a:pPr>
                      <a:r>
                        <a:rPr b="0" lang="en-IE" sz="1800" spc="-1" strike="noStrike">
                          <a:solidFill>
                            <a:srgbClr val="000000"/>
                          </a:solidFill>
                          <a:latin typeface="Rockwell"/>
                        </a:rPr>
                        <a:t>Django</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800" spc="-1" strike="noStrike">
                          <a:solidFill>
                            <a:srgbClr val="000000"/>
                          </a:solidFill>
                          <a:latin typeface="Rockwell"/>
                        </a:rPr>
                        <a:t>One of the oldest </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370800">
                <a:tc>
                  <a:txBody>
                    <a:bodyPr anchor="t">
                      <a:noAutofit/>
                    </a:bodyPr>
                    <a:p>
                      <a:pPr>
                        <a:lnSpc>
                          <a:spcPct val="100000"/>
                        </a:lnSpc>
                        <a:buNone/>
                      </a:pPr>
                      <a:r>
                        <a:rPr b="0" lang="en-IE" sz="1800" spc="-1" strike="noStrike">
                          <a:solidFill>
                            <a:srgbClr val="000000"/>
                          </a:solidFill>
                          <a:latin typeface="Rockwell"/>
                        </a:rPr>
                        <a:t>Flask</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pPr>
                      <a:r>
                        <a:rPr b="0" lang="en-IE" sz="1800" spc="-1" strike="noStrike">
                          <a:solidFill>
                            <a:srgbClr val="000000"/>
                          </a:solidFill>
                          <a:latin typeface="Rockwell"/>
                        </a:rPr>
                        <a:t>The one I will show you</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70800">
                <a:tc>
                  <a:txBody>
                    <a:bodyPr anchor="t">
                      <a:noAutofit/>
                    </a:bodyPr>
                    <a:p>
                      <a:pPr>
                        <a:lnSpc>
                          <a:spcPct val="100000"/>
                        </a:lnSpc>
                        <a:buNone/>
                      </a:pPr>
                      <a:r>
                        <a:rPr b="0" lang="en-IE" sz="1800" spc="-1" strike="noStrike">
                          <a:solidFill>
                            <a:srgbClr val="000000"/>
                          </a:solidFill>
                          <a:latin typeface="Rockwell"/>
                        </a:rPr>
                        <a:t>Hug</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800" spc="-1" strike="noStrike">
                          <a:solidFill>
                            <a:srgbClr val="000000"/>
                          </a:solidFill>
                          <a:latin typeface="Rockwell"/>
                        </a:rPr>
                        <a:t>Recent framework and Simple</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370800">
                <a:tc>
                  <a:txBody>
                    <a:bodyPr anchor="t">
                      <a:noAutofit/>
                    </a:bodyPr>
                    <a:p>
                      <a:pPr>
                        <a:lnSpc>
                          <a:spcPct val="100000"/>
                        </a:lnSpc>
                        <a:buNone/>
                      </a:pPr>
                      <a:r>
                        <a:rPr b="0" lang="en-IE" sz="1800" spc="-1" strike="noStrike">
                          <a:solidFill>
                            <a:srgbClr val="000000"/>
                          </a:solidFill>
                          <a:latin typeface="Rockwell"/>
                        </a:rPr>
                        <a:t>Bottle</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pPr>
                      <a:r>
                        <a:rPr b="0" lang="en-IE" sz="1800" spc="-1" strike="noStrike">
                          <a:solidFill>
                            <a:srgbClr val="000000"/>
                          </a:solidFill>
                          <a:latin typeface="Rockwell"/>
                        </a:rPr>
                        <a:t>Haven’t used it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70800">
                <a:tc>
                  <a:txBody>
                    <a:bodyPr anchor="t">
                      <a:noAutofit/>
                    </a:bodyPr>
                    <a:p>
                      <a:pPr>
                        <a:lnSpc>
                          <a:spcPct val="100000"/>
                        </a:lnSpc>
                        <a:buNone/>
                      </a:pPr>
                      <a:r>
                        <a:rPr b="0" lang="en-IE" sz="1800" spc="-1" strike="noStrike">
                          <a:solidFill>
                            <a:srgbClr val="000000"/>
                          </a:solidFill>
                          <a:latin typeface="Rockwell"/>
                        </a:rPr>
                        <a:t>CherryPy</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800" spc="-1" strike="noStrike">
                          <a:solidFill>
                            <a:srgbClr val="000000"/>
                          </a:solidFill>
                          <a:latin typeface="Rockwell"/>
                        </a:rPr>
                        <a:t>2002 and I have never used it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370800">
                <a:tc>
                  <a:txBody>
                    <a:bodyPr anchor="t">
                      <a:noAutofit/>
                    </a:bodyPr>
                    <a:p>
                      <a:pPr>
                        <a:lnSpc>
                          <a:spcPct val="100000"/>
                        </a:lnSpc>
                        <a:buNone/>
                      </a:pPr>
                      <a:r>
                        <a:rPr b="0" lang="en-IE" sz="1800" spc="-1" strike="noStrike">
                          <a:solidFill>
                            <a:srgbClr val="000000"/>
                          </a:solidFill>
                          <a:latin typeface="Rockwell"/>
                        </a:rPr>
                        <a:t>Dash</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pPr>
                      <a:r>
                        <a:rPr b="0" lang="en-IE" sz="1800" spc="-1" strike="noStrike">
                          <a:solidFill>
                            <a:srgbClr val="000000"/>
                          </a:solidFill>
                          <a:latin typeface="Rockwell"/>
                        </a:rPr>
                        <a:t>And there are lots more</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bl>
          </a:graphicData>
        </a:graphic>
      </p:graphicFrame>
      <p:sp>
        <p:nvSpPr>
          <p:cNvPr id="136" name="TextBox 4"/>
          <p:cNvSpPr/>
          <p:nvPr/>
        </p:nvSpPr>
        <p:spPr>
          <a:xfrm>
            <a:off x="4223880" y="5810040"/>
            <a:ext cx="77436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rPr>
              <a:t>Ref: https://www.monocubed.com/blog/top-python-frameworks/</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1069920" y="484560"/>
            <a:ext cx="10058040" cy="1608840"/>
          </a:xfrm>
          <a:prstGeom prst="rect">
            <a:avLst/>
          </a:prstGeom>
          <a:noFill/>
          <a:ln w="0">
            <a:noFill/>
          </a:ln>
        </p:spPr>
        <p:txBody>
          <a:bodyPr anchor="ctr">
            <a:noAutofit/>
          </a:bodyPr>
          <a:p>
            <a:pPr>
              <a:lnSpc>
                <a:spcPct val="90000"/>
              </a:lnSpc>
              <a:buNone/>
            </a:pPr>
            <a:r>
              <a:rPr b="0" lang="en-IE" sz="5400" spc="-1" strike="noStrike" cap="all">
                <a:latin typeface="Rockwell Condensed"/>
              </a:rPr>
              <a:t>Simple FLASK</a:t>
            </a:r>
            <a:endParaRPr b="0" lang="en-US" sz="5400" spc="-1" strike="noStrike">
              <a:solidFill>
                <a:srgbClr val="000000"/>
              </a:solidFill>
              <a:latin typeface="Rockwell"/>
            </a:endParaRPr>
          </a:p>
        </p:txBody>
      </p:sp>
      <p:sp>
        <p:nvSpPr>
          <p:cNvPr id="138" name="Text Box 2"/>
          <p:cNvSpPr/>
          <p:nvPr/>
        </p:nvSpPr>
        <p:spPr>
          <a:xfrm>
            <a:off x="1167120" y="2332800"/>
            <a:ext cx="3983400" cy="3411360"/>
          </a:xfrm>
          <a:prstGeom prst="rect">
            <a:avLst/>
          </a:prstGeom>
          <a:solidFill>
            <a:schemeClr val="tx1"/>
          </a:solidFill>
          <a:ln w="9525">
            <a:solidFill>
              <a:srgbClr val="000000"/>
            </a:solidFill>
            <a:miter/>
          </a:ln>
        </p:spPr>
        <p:style>
          <a:lnRef idx="0"/>
          <a:fillRef idx="0"/>
          <a:effectRef idx="0"/>
          <a:fontRef idx="minor"/>
        </p:style>
        <p:txBody>
          <a:bodyPr anchor="t">
            <a:noAutofit/>
          </a:bodyPr>
          <a:p>
            <a:pPr>
              <a:lnSpc>
                <a:spcPct val="107000"/>
              </a:lnSpc>
              <a:buNone/>
            </a:pPr>
            <a:r>
              <a:rPr b="0" lang="en-IE" sz="1200" spc="-1" strike="noStrike">
                <a:solidFill>
                  <a:srgbClr val="6a9955"/>
                </a:solidFill>
                <a:latin typeface="Courier New"/>
                <a:ea typeface="Times New Roman"/>
              </a:rPr>
              <a:t>#!flask/bin/python</a:t>
            </a:r>
            <a:endParaRPr b="0" lang="en-IE" sz="1200" spc="-1" strike="noStrike">
              <a:latin typeface="Arial"/>
            </a:endParaRPr>
          </a:p>
          <a:p>
            <a:pPr>
              <a:lnSpc>
                <a:spcPct val="107000"/>
              </a:lnSpc>
              <a:buNone/>
            </a:pPr>
            <a:r>
              <a:rPr b="0" lang="en-IE" sz="1200" spc="-1" strike="noStrike">
                <a:solidFill>
                  <a:srgbClr val="c586c0"/>
                </a:solidFill>
                <a:latin typeface="Courier New"/>
                <a:ea typeface="Times New Roman"/>
              </a:rPr>
              <a:t>from</a:t>
            </a:r>
            <a:r>
              <a:rPr b="0" lang="en-IE" sz="1200" spc="-1" strike="noStrike">
                <a:solidFill>
                  <a:srgbClr val="d4d4d4"/>
                </a:solidFill>
                <a:latin typeface="Courier New"/>
                <a:ea typeface="Times New Roman"/>
              </a:rPr>
              <a:t> flask </a:t>
            </a:r>
            <a:r>
              <a:rPr b="0" lang="en-IE" sz="1200" spc="-1" strike="noStrike">
                <a:solidFill>
                  <a:srgbClr val="c586c0"/>
                </a:solidFill>
                <a:latin typeface="Courier New"/>
                <a:ea typeface="Times New Roman"/>
              </a:rPr>
              <a:t>import</a:t>
            </a:r>
            <a:r>
              <a:rPr b="0" lang="en-IE" sz="1200" spc="-1" strike="noStrike">
                <a:solidFill>
                  <a:srgbClr val="d4d4d4"/>
                </a:solidFill>
                <a:latin typeface="Courier New"/>
                <a:ea typeface="Times New Roman"/>
              </a:rPr>
              <a:t> Flask</a:t>
            </a:r>
            <a:endParaRPr b="0" lang="en-IE" sz="1200" spc="-1" strike="noStrike">
              <a:latin typeface="Arial"/>
            </a:endParaRPr>
          </a:p>
          <a:p>
            <a:pPr>
              <a:lnSpc>
                <a:spcPct val="107000"/>
              </a:lnSpc>
              <a:buNone/>
            </a:pPr>
            <a:endParaRPr b="0" lang="en-IE" sz="1200" spc="-1" strike="noStrike">
              <a:latin typeface="Arial"/>
            </a:endParaRPr>
          </a:p>
          <a:p>
            <a:pPr>
              <a:lnSpc>
                <a:spcPct val="100000"/>
              </a:lnSpc>
              <a:buNone/>
            </a:pPr>
            <a:r>
              <a:rPr b="0" lang="en-IE" sz="1200" spc="-1" strike="noStrike">
                <a:solidFill>
                  <a:srgbClr val="ffffff"/>
                </a:solidFill>
                <a:latin typeface="Courier New"/>
                <a:ea typeface="Calibri"/>
              </a:rPr>
              <a:t>app = Flask(__name__)</a:t>
            </a:r>
            <a:endParaRPr b="0" lang="en-IE" sz="1200" spc="-1" strike="noStrike">
              <a:latin typeface="Arial"/>
            </a:endParaRPr>
          </a:p>
          <a:p>
            <a:pPr>
              <a:lnSpc>
                <a:spcPct val="107000"/>
              </a:lnSpc>
              <a:buNone/>
            </a:pPr>
            <a:endParaRPr b="0" lang="en-IE" sz="1100" spc="-1" strike="noStrike">
              <a:latin typeface="Arial"/>
            </a:endParaRPr>
          </a:p>
          <a:p>
            <a:pPr>
              <a:lnSpc>
                <a:spcPct val="107000"/>
              </a:lnSpc>
              <a:buNone/>
            </a:pPr>
            <a:r>
              <a:rPr b="0" lang="en-IE" sz="1200" spc="-1" strike="noStrike">
                <a:solidFill>
                  <a:srgbClr val="dcdcaa"/>
                </a:solidFill>
                <a:latin typeface="Courier New"/>
                <a:ea typeface="Times New Roman"/>
              </a:rPr>
              <a:t>@app.route</a:t>
            </a:r>
            <a:r>
              <a:rPr b="0" lang="en-IE" sz="1200" spc="-1" strike="noStrike">
                <a:solidFill>
                  <a:srgbClr val="d4d4d4"/>
                </a:solidFill>
                <a:latin typeface="Courier New"/>
                <a:ea typeface="Times New Roman"/>
              </a:rPr>
              <a:t>(</a:t>
            </a:r>
            <a:r>
              <a:rPr b="0" lang="en-IE" sz="1200" spc="-1" strike="noStrike">
                <a:solidFill>
                  <a:srgbClr val="ce9178"/>
                </a:solidFill>
                <a:latin typeface="Courier New"/>
                <a:ea typeface="Times New Roman"/>
              </a:rPr>
              <a:t>'/'</a:t>
            </a:r>
            <a:r>
              <a:rPr b="0" lang="en-IE" sz="1200" spc="-1" strike="noStrike">
                <a:solidFill>
                  <a:srgbClr val="d4d4d4"/>
                </a:solidFill>
                <a:latin typeface="Courier New"/>
                <a:ea typeface="Times New Roman"/>
              </a:rPr>
              <a:t>)</a:t>
            </a:r>
            <a:endParaRPr b="0" lang="en-IE" sz="1200" spc="-1" strike="noStrike">
              <a:latin typeface="Arial"/>
            </a:endParaRPr>
          </a:p>
          <a:p>
            <a:pPr>
              <a:lnSpc>
                <a:spcPct val="107000"/>
              </a:lnSpc>
              <a:buNone/>
            </a:pPr>
            <a:r>
              <a:rPr b="0" lang="en-IE" sz="1200" spc="-1" strike="noStrike">
                <a:solidFill>
                  <a:srgbClr val="569cd6"/>
                </a:solidFill>
                <a:latin typeface="Courier New"/>
                <a:ea typeface="Times New Roman"/>
              </a:rPr>
              <a:t>def</a:t>
            </a:r>
            <a:r>
              <a:rPr b="0" lang="en-IE" sz="1200" spc="-1" strike="noStrike">
                <a:solidFill>
                  <a:srgbClr val="d4d4d4"/>
                </a:solidFill>
                <a:latin typeface="Courier New"/>
                <a:ea typeface="Times New Roman"/>
              </a:rPr>
              <a:t> </a:t>
            </a:r>
            <a:r>
              <a:rPr b="0" lang="en-IE" sz="1200" spc="-1" strike="noStrike">
                <a:solidFill>
                  <a:srgbClr val="dcdcaa"/>
                </a:solidFill>
                <a:latin typeface="Courier New"/>
                <a:ea typeface="Times New Roman"/>
              </a:rPr>
              <a:t>index</a:t>
            </a:r>
            <a:r>
              <a:rPr b="0" lang="en-IE" sz="1200" spc="-1" strike="noStrike">
                <a:solidFill>
                  <a:srgbClr val="d4d4d4"/>
                </a:solidFill>
                <a:latin typeface="Courier New"/>
                <a:ea typeface="Times New Roman"/>
              </a:rPr>
              <a:t>():</a:t>
            </a:r>
            <a:endParaRPr b="0" lang="en-IE" sz="1200" spc="-1" strike="noStrike">
              <a:latin typeface="Arial"/>
            </a:endParaRPr>
          </a:p>
          <a:p>
            <a:pPr>
              <a:lnSpc>
                <a:spcPct val="107000"/>
              </a:lnSpc>
              <a:buNone/>
            </a:pPr>
            <a:r>
              <a:rPr b="0" lang="en-IE" sz="1200" spc="-1" strike="noStrike">
                <a:solidFill>
                  <a:srgbClr val="d4d4d4"/>
                </a:solidFill>
                <a:latin typeface="Courier New"/>
                <a:ea typeface="Times New Roman"/>
              </a:rPr>
              <a:t>    </a:t>
            </a:r>
            <a:r>
              <a:rPr b="0" lang="en-IE" sz="1200" spc="-1" strike="noStrike">
                <a:solidFill>
                  <a:srgbClr val="c586c0"/>
                </a:solidFill>
                <a:latin typeface="Courier New"/>
                <a:ea typeface="Times New Roman"/>
              </a:rPr>
              <a:t>return </a:t>
            </a:r>
            <a:r>
              <a:rPr b="0" lang="en-IE" sz="1200" spc="-1" strike="noStrike">
                <a:solidFill>
                  <a:srgbClr val="ce9178"/>
                </a:solidFill>
                <a:latin typeface="Courier New"/>
                <a:ea typeface="Times New Roman"/>
              </a:rPr>
              <a:t>"Hello, World!"</a:t>
            </a:r>
            <a:endParaRPr b="0" lang="en-IE" sz="1200" spc="-1" strike="noStrike">
              <a:latin typeface="Arial"/>
            </a:endParaRPr>
          </a:p>
          <a:p>
            <a:pPr>
              <a:lnSpc>
                <a:spcPct val="107000"/>
              </a:lnSpc>
              <a:buNone/>
            </a:pPr>
            <a:r>
              <a:rPr b="0" lang="en-IE" sz="1200" spc="-1" strike="noStrike">
                <a:solidFill>
                  <a:srgbClr val="d4d4d4"/>
                </a:solidFill>
                <a:latin typeface="Courier New"/>
                <a:ea typeface="Times New Roman"/>
              </a:rPr>
              <a:t> </a:t>
            </a:r>
            <a:endParaRPr b="0" lang="en-IE" sz="1200" spc="-1" strike="noStrike">
              <a:latin typeface="Arial"/>
            </a:endParaRPr>
          </a:p>
          <a:p>
            <a:pPr>
              <a:lnSpc>
                <a:spcPct val="107000"/>
              </a:lnSpc>
              <a:buNone/>
            </a:pPr>
            <a:r>
              <a:rPr b="0" lang="en-IE" sz="1200" spc="-1" strike="noStrike">
                <a:solidFill>
                  <a:srgbClr val="c586c0"/>
                </a:solidFill>
                <a:latin typeface="Courier New"/>
                <a:ea typeface="Times New Roman"/>
              </a:rPr>
              <a:t>if</a:t>
            </a:r>
            <a:r>
              <a:rPr b="0" lang="en-IE" sz="1200" spc="-1" strike="noStrike">
                <a:solidFill>
                  <a:srgbClr val="d4d4d4"/>
                </a:solidFill>
                <a:latin typeface="Courier New"/>
                <a:ea typeface="Times New Roman"/>
              </a:rPr>
              <a:t> </a:t>
            </a:r>
            <a:r>
              <a:rPr b="0" lang="en-IE" sz="1200" spc="-1" strike="noStrike">
                <a:solidFill>
                  <a:srgbClr val="9cdcfe"/>
                </a:solidFill>
                <a:latin typeface="Courier New"/>
                <a:ea typeface="Times New Roman"/>
              </a:rPr>
              <a:t>__name__</a:t>
            </a:r>
            <a:r>
              <a:rPr b="0" lang="en-IE" sz="1200" spc="-1" strike="noStrike">
                <a:solidFill>
                  <a:srgbClr val="d4d4d4"/>
                </a:solidFill>
                <a:latin typeface="Courier New"/>
                <a:ea typeface="Times New Roman"/>
              </a:rPr>
              <a:t> == </a:t>
            </a:r>
            <a:r>
              <a:rPr b="0" lang="en-IE" sz="1200" spc="-1" strike="noStrike">
                <a:solidFill>
                  <a:srgbClr val="ce9178"/>
                </a:solidFill>
                <a:latin typeface="Courier New"/>
                <a:ea typeface="Times New Roman"/>
              </a:rPr>
              <a:t>'__main__'</a:t>
            </a:r>
            <a:r>
              <a:rPr b="0" lang="en-IE" sz="1200" spc="-1" strike="noStrike">
                <a:solidFill>
                  <a:srgbClr val="d4d4d4"/>
                </a:solidFill>
                <a:latin typeface="Courier New"/>
                <a:ea typeface="Times New Roman"/>
              </a:rPr>
              <a:t> :</a:t>
            </a:r>
            <a:endParaRPr b="0" lang="en-IE" sz="1200" spc="-1" strike="noStrike">
              <a:latin typeface="Arial"/>
            </a:endParaRPr>
          </a:p>
          <a:p>
            <a:pPr>
              <a:lnSpc>
                <a:spcPct val="107000"/>
              </a:lnSpc>
              <a:buNone/>
            </a:pPr>
            <a:r>
              <a:rPr b="0" lang="en-IE" sz="1200" spc="-1" strike="noStrike">
                <a:solidFill>
                  <a:srgbClr val="d4d4d4"/>
                </a:solidFill>
                <a:latin typeface="Courier New"/>
                <a:ea typeface="Times New Roman"/>
              </a:rPr>
              <a:t>    </a:t>
            </a:r>
            <a:r>
              <a:rPr b="0" lang="en-IE" sz="1200" spc="-1" strike="noStrike">
                <a:solidFill>
                  <a:srgbClr val="d4d4d4"/>
                </a:solidFill>
                <a:latin typeface="Courier New"/>
                <a:ea typeface="Times New Roman"/>
              </a:rPr>
              <a:t>app.run(</a:t>
            </a:r>
            <a:r>
              <a:rPr b="0" lang="en-IE" sz="1200" spc="-1" strike="noStrike">
                <a:solidFill>
                  <a:srgbClr val="9cdcfe"/>
                </a:solidFill>
                <a:latin typeface="Courier New"/>
                <a:ea typeface="Times New Roman"/>
              </a:rPr>
              <a:t>debug</a:t>
            </a:r>
            <a:r>
              <a:rPr b="0" lang="en-IE" sz="1200" spc="-1" strike="noStrike">
                <a:solidFill>
                  <a:srgbClr val="d4d4d4"/>
                </a:solidFill>
                <a:latin typeface="Courier New"/>
                <a:ea typeface="Times New Roman"/>
              </a:rPr>
              <a:t>= </a:t>
            </a:r>
            <a:r>
              <a:rPr b="0" lang="en-IE" sz="1200" spc="-1" strike="noStrike">
                <a:solidFill>
                  <a:srgbClr val="569cd6"/>
                </a:solidFill>
                <a:latin typeface="Courier New"/>
                <a:ea typeface="Times New Roman"/>
              </a:rPr>
              <a:t>True</a:t>
            </a:r>
            <a:r>
              <a:rPr b="0" lang="en-IE" sz="1200" spc="-1" strike="noStrike">
                <a:solidFill>
                  <a:srgbClr val="d4d4d4"/>
                </a:solidFill>
                <a:latin typeface="Courier New"/>
                <a:ea typeface="Times New Roman"/>
              </a:rPr>
              <a:t>)</a:t>
            </a:r>
            <a:endParaRPr b="0" lang="en-IE" sz="1200" spc="-1" strike="noStrike">
              <a:latin typeface="Arial"/>
            </a:endParaRPr>
          </a:p>
          <a:p>
            <a:pPr>
              <a:lnSpc>
                <a:spcPct val="107000"/>
              </a:lnSpc>
              <a:spcAft>
                <a:spcPts val="799"/>
              </a:spcAft>
              <a:buNone/>
            </a:pPr>
            <a:r>
              <a:rPr b="0" lang="en-IE" sz="1100" spc="-1" strike="noStrike">
                <a:solidFill>
                  <a:srgbClr val="000000"/>
                </a:solidFill>
                <a:latin typeface="Calibri"/>
                <a:ea typeface="Calibri"/>
              </a:rPr>
              <a:t> </a:t>
            </a:r>
            <a:endParaRPr b="0" lang="en-IE" sz="1100" spc="-1" strike="noStrike">
              <a:latin typeface="Arial"/>
            </a:endParaRPr>
          </a:p>
        </p:txBody>
      </p:sp>
      <p:sp>
        <p:nvSpPr>
          <p:cNvPr id="139" name="TextBox 5"/>
          <p:cNvSpPr/>
          <p:nvPr/>
        </p:nvSpPr>
        <p:spPr>
          <a:xfrm>
            <a:off x="6233040" y="1920960"/>
            <a:ext cx="3640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rPr>
              <a:t>Import flask</a:t>
            </a:r>
            <a:endParaRPr b="0" lang="en-IE" sz="1800" spc="-1" strike="noStrike">
              <a:latin typeface="Arial"/>
            </a:endParaRPr>
          </a:p>
        </p:txBody>
      </p:sp>
      <p:sp>
        <p:nvSpPr>
          <p:cNvPr id="140" name="TextBox 6"/>
          <p:cNvSpPr/>
          <p:nvPr/>
        </p:nvSpPr>
        <p:spPr>
          <a:xfrm>
            <a:off x="6095880" y="3353760"/>
            <a:ext cx="35816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rPr>
              <a:t>Map URL to this function</a:t>
            </a:r>
            <a:endParaRPr b="0" lang="en-IE" sz="1800" spc="-1" strike="noStrike">
              <a:latin typeface="Arial"/>
            </a:endParaRPr>
          </a:p>
        </p:txBody>
      </p:sp>
      <p:sp>
        <p:nvSpPr>
          <p:cNvPr id="141" name="TextBox 7"/>
          <p:cNvSpPr/>
          <p:nvPr/>
        </p:nvSpPr>
        <p:spPr>
          <a:xfrm>
            <a:off x="6095880" y="3763800"/>
            <a:ext cx="479808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rPr>
              <a:t>The function outputs “hello world” as a HTTP response</a:t>
            </a:r>
            <a:endParaRPr b="0" lang="en-IE" sz="1800" spc="-1" strike="noStrike">
              <a:latin typeface="Arial"/>
            </a:endParaRPr>
          </a:p>
        </p:txBody>
      </p:sp>
      <p:sp>
        <p:nvSpPr>
          <p:cNvPr id="142" name="TextBox 8"/>
          <p:cNvSpPr/>
          <p:nvPr/>
        </p:nvSpPr>
        <p:spPr>
          <a:xfrm>
            <a:off x="6428520" y="4953240"/>
            <a:ext cx="12250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IE" sz="1800" spc="-1" strike="noStrike">
                <a:solidFill>
                  <a:srgbClr val="000000"/>
                </a:solidFill>
                <a:latin typeface="Rockwell"/>
              </a:rPr>
              <a:t>Run flask</a:t>
            </a:r>
            <a:endParaRPr b="0" lang="en-IE" sz="1800" spc="-1" strike="noStrike">
              <a:latin typeface="Arial"/>
            </a:endParaRPr>
          </a:p>
        </p:txBody>
      </p:sp>
      <p:sp>
        <p:nvSpPr>
          <p:cNvPr id="143" name="Straight Arrow Connector 10"/>
          <p:cNvSpPr/>
          <p:nvPr/>
        </p:nvSpPr>
        <p:spPr>
          <a:xfrm flipH="1">
            <a:off x="3227400" y="2910960"/>
            <a:ext cx="2868480" cy="15336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44" name="Straight Arrow Connector 12"/>
          <p:cNvSpPr/>
          <p:nvPr/>
        </p:nvSpPr>
        <p:spPr>
          <a:xfrm flipH="1" flipV="1">
            <a:off x="2716920" y="3466440"/>
            <a:ext cx="3377880" cy="7092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45" name="Straight Arrow Connector 14"/>
          <p:cNvSpPr/>
          <p:nvPr/>
        </p:nvSpPr>
        <p:spPr>
          <a:xfrm flipH="1" flipV="1">
            <a:off x="3797280" y="3848040"/>
            <a:ext cx="2298240" cy="23832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46" name="Straight Arrow Connector 16"/>
          <p:cNvSpPr/>
          <p:nvPr/>
        </p:nvSpPr>
        <p:spPr>
          <a:xfrm flipH="1" flipV="1">
            <a:off x="3842280" y="4446360"/>
            <a:ext cx="2626920" cy="69120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47" name="TextBox 13"/>
          <p:cNvSpPr/>
          <p:nvPr/>
        </p:nvSpPr>
        <p:spPr>
          <a:xfrm>
            <a:off x="6185880" y="2695680"/>
            <a:ext cx="3640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rPr>
              <a:t>Create the flask app</a:t>
            </a:r>
            <a:endParaRPr b="0" lang="en-IE" sz="1800" spc="-1" strike="noStrike">
              <a:latin typeface="Arial"/>
            </a:endParaRPr>
          </a:p>
        </p:txBody>
      </p:sp>
      <p:sp>
        <p:nvSpPr>
          <p:cNvPr id="148" name="Straight Arrow Connector 15"/>
          <p:cNvSpPr/>
          <p:nvPr/>
        </p:nvSpPr>
        <p:spPr>
          <a:xfrm flipH="1">
            <a:off x="3782880" y="2105640"/>
            <a:ext cx="2449080" cy="47160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1069920" y="484560"/>
            <a:ext cx="10058040" cy="1608840"/>
          </a:xfrm>
          <a:prstGeom prst="rect">
            <a:avLst/>
          </a:prstGeom>
          <a:noFill/>
          <a:ln w="0">
            <a:noFill/>
          </a:ln>
        </p:spPr>
        <p:txBody>
          <a:bodyPr anchor="ctr">
            <a:noAutofit/>
          </a:bodyPr>
          <a:p>
            <a:pPr>
              <a:lnSpc>
                <a:spcPct val="90000"/>
              </a:lnSpc>
              <a:buNone/>
            </a:pPr>
            <a:r>
              <a:rPr b="0" lang="en-US" sz="5400" spc="-1" strike="noStrike" cap="all">
                <a:latin typeface="Rockwell Condensed"/>
              </a:rPr>
              <a:t>Starting Application</a:t>
            </a:r>
            <a:endParaRPr b="0" lang="en-US" sz="5400" spc="-1" strike="noStrike">
              <a:solidFill>
                <a:srgbClr val="000000"/>
              </a:solidFill>
              <a:latin typeface="Rockwell"/>
            </a:endParaRPr>
          </a:p>
        </p:txBody>
      </p:sp>
      <p:sp>
        <p:nvSpPr>
          <p:cNvPr id="150" name="PlaceHolder 2"/>
          <p:cNvSpPr>
            <a:spLocks noGrp="1"/>
          </p:cNvSpPr>
          <p:nvPr>
            <p:ph/>
          </p:nvPr>
        </p:nvSpPr>
        <p:spPr>
          <a:xfrm>
            <a:off x="1016640" y="1737360"/>
            <a:ext cx="10058040" cy="4761720"/>
          </a:xfrm>
          <a:prstGeom prst="rect">
            <a:avLst/>
          </a:prstGeom>
          <a:noFill/>
          <a:ln w="0">
            <a:noFill/>
          </a:ln>
        </p:spPr>
        <p:txBody>
          <a:bodyPr anchor="t">
            <a:normAutofit fontScale="96000"/>
          </a:bodyPr>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Two ways, what we know</a:t>
            </a:r>
            <a:endParaRPr b="0" lang="en-US" sz="2000" spc="-1" strike="noStrike">
              <a:solidFill>
                <a:srgbClr val="000000"/>
              </a:solidFill>
              <a:latin typeface="Rockwell"/>
            </a:endParaRPr>
          </a:p>
          <a:p>
            <a:pPr>
              <a:lnSpc>
                <a:spcPct val="90000"/>
              </a:lnSpc>
              <a:spcBef>
                <a:spcPts val="1199"/>
              </a:spcBef>
              <a:buNone/>
              <a:tabLst>
                <a:tab algn="l" pos="0"/>
              </a:tabLst>
            </a:pPr>
            <a:endParaRPr b="0" lang="en-US" sz="2000" spc="-1" strike="noStrike">
              <a:solidFill>
                <a:srgbClr val="000000"/>
              </a:solidFill>
              <a:latin typeface="Rockwell"/>
            </a:endParaRPr>
          </a:p>
          <a:p>
            <a:pPr marL="182880" indent="-182880">
              <a:lnSpc>
                <a:spcPct val="90000"/>
              </a:lnSpc>
              <a:spcBef>
                <a:spcPts val="1199"/>
              </a:spcBef>
              <a:buClr>
                <a:srgbClr val="9e3611"/>
              </a:buClr>
              <a:buSzPct val="85000"/>
              <a:buFont typeface="Wingdings" charset="2"/>
              <a:buChar char=""/>
              <a:tabLst>
                <a:tab algn="l" pos="0"/>
              </a:tabLst>
            </a:pPr>
            <a:r>
              <a:rPr b="0" lang="en-US" sz="2000" spc="-1" strike="noStrike">
                <a:solidFill>
                  <a:srgbClr val="000000"/>
                </a:solidFill>
                <a:latin typeface="Rockwell"/>
              </a:rPr>
              <a:t>And using Flask command</a:t>
            </a:r>
            <a:endParaRPr b="0" lang="en-US" sz="20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tabLst>
                <a:tab algn="l" pos="0"/>
              </a:tabLst>
            </a:pPr>
            <a:r>
              <a:rPr b="0" lang="en-US" sz="1800" spc="-1" strike="noStrike">
                <a:solidFill>
                  <a:srgbClr val="000000"/>
                </a:solidFill>
                <a:latin typeface="Rockwell"/>
              </a:rPr>
              <a:t>This has the advantage or being able to set environmental variables, so your server can run differently depending on whether is is in the cloud or on your own machine.</a:t>
            </a:r>
            <a:endParaRPr b="0" lang="en-US" sz="18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tabLst>
                <a:tab algn="l" pos="0"/>
              </a:tabLst>
            </a:pPr>
            <a:r>
              <a:rPr b="0" lang="en-US" sz="1800" spc="-1" strike="noStrike">
                <a:solidFill>
                  <a:srgbClr val="000000"/>
                </a:solidFill>
                <a:latin typeface="Rockwell"/>
              </a:rPr>
              <a:t>Eg debug mode: export FLASK_DEBUG=1</a:t>
            </a:r>
            <a:endParaRPr b="0" lang="en-US" sz="18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tabLst>
                <a:tab algn="l" pos="0"/>
              </a:tabLst>
            </a:pPr>
            <a:r>
              <a:rPr b="0" lang="en-US" sz="1800" spc="-1" strike="noStrike">
                <a:solidFill>
                  <a:srgbClr val="000000"/>
                </a:solidFill>
                <a:latin typeface="Rockwell"/>
              </a:rPr>
              <a:t>Linux mac</a:t>
            </a:r>
            <a:endParaRPr b="0" lang="en-US" sz="1800" spc="-1" strike="noStrike">
              <a:solidFill>
                <a:srgbClr val="000000"/>
              </a:solidFill>
              <a:latin typeface="Rockwell"/>
            </a:endParaRPr>
          </a:p>
          <a:p>
            <a:pPr>
              <a:lnSpc>
                <a:spcPct val="90000"/>
              </a:lnSpc>
              <a:spcBef>
                <a:spcPts val="1417"/>
              </a:spcBef>
              <a:buNone/>
              <a:tabLst>
                <a:tab algn="l" pos="0"/>
              </a:tabLst>
            </a:pPr>
            <a:endParaRPr b="0" lang="en-US" sz="1800" spc="-1" strike="noStrike">
              <a:solidFill>
                <a:srgbClr val="000000"/>
              </a:solidFill>
              <a:latin typeface="Rockwell"/>
            </a:endParaRPr>
          </a:p>
          <a:p>
            <a:pPr>
              <a:lnSpc>
                <a:spcPct val="90000"/>
              </a:lnSpc>
              <a:spcBef>
                <a:spcPts val="1417"/>
              </a:spcBef>
              <a:buNone/>
              <a:tabLst>
                <a:tab algn="l" pos="0"/>
              </a:tabLst>
            </a:pPr>
            <a:endParaRPr b="0" lang="en-US" sz="1800" spc="-1" strike="noStrike">
              <a:solidFill>
                <a:srgbClr val="000000"/>
              </a:solidFill>
              <a:latin typeface="Rockwell"/>
            </a:endParaRPr>
          </a:p>
          <a:p>
            <a:pPr lvl="1" marL="457200" indent="-182880">
              <a:lnSpc>
                <a:spcPct val="90000"/>
              </a:lnSpc>
              <a:spcBef>
                <a:spcPts val="400"/>
              </a:spcBef>
              <a:spcAft>
                <a:spcPts val="201"/>
              </a:spcAft>
              <a:buClr>
                <a:srgbClr val="9e3611"/>
              </a:buClr>
              <a:buSzPct val="85000"/>
              <a:buFont typeface="Wingdings" charset="2"/>
              <a:buChar char=""/>
              <a:tabLst>
                <a:tab algn="l" pos="0"/>
              </a:tabLst>
            </a:pPr>
            <a:r>
              <a:rPr b="0" lang="en-US" sz="1800" spc="-1" strike="noStrike">
                <a:solidFill>
                  <a:srgbClr val="000000"/>
                </a:solidFill>
                <a:latin typeface="Rockwell"/>
              </a:rPr>
              <a:t>Windows</a:t>
            </a:r>
            <a:endParaRPr b="0" lang="en-US" sz="1800" spc="-1" strike="noStrike">
              <a:solidFill>
                <a:srgbClr val="000000"/>
              </a:solidFill>
              <a:latin typeface="Rockwell"/>
            </a:endParaRPr>
          </a:p>
          <a:p>
            <a:pPr>
              <a:lnSpc>
                <a:spcPct val="90000"/>
              </a:lnSpc>
              <a:spcBef>
                <a:spcPts val="1417"/>
              </a:spcBef>
              <a:buNone/>
              <a:tabLst>
                <a:tab algn="l" pos="0"/>
              </a:tabLst>
            </a:pPr>
            <a:endParaRPr b="0" lang="en-US" sz="1800" spc="-1" strike="noStrike">
              <a:solidFill>
                <a:srgbClr val="000000"/>
              </a:solidFill>
              <a:latin typeface="Rockwell"/>
            </a:endParaRPr>
          </a:p>
          <a:p>
            <a:pPr>
              <a:lnSpc>
                <a:spcPct val="90000"/>
              </a:lnSpc>
              <a:spcBef>
                <a:spcPts val="1417"/>
              </a:spcBef>
              <a:buNone/>
              <a:tabLst>
                <a:tab algn="l" pos="0"/>
              </a:tabLst>
            </a:pPr>
            <a:endParaRPr b="0" lang="en-US" sz="1800" spc="-1" strike="noStrike">
              <a:solidFill>
                <a:srgbClr val="000000"/>
              </a:solidFill>
              <a:latin typeface="Rockwell"/>
            </a:endParaRPr>
          </a:p>
          <a:p>
            <a:pPr marL="182880" indent="-182880">
              <a:lnSpc>
                <a:spcPct val="90000"/>
              </a:lnSpc>
              <a:spcBef>
                <a:spcPts val="1199"/>
              </a:spcBef>
              <a:buClr>
                <a:srgbClr val="9e3611"/>
              </a:buClr>
              <a:buSzPct val="85000"/>
              <a:buFont typeface="Wingdings" charset="2"/>
              <a:buChar char=""/>
              <a:tabLst>
                <a:tab algn="l" pos="0"/>
              </a:tabLst>
            </a:pPr>
            <a:r>
              <a:rPr b="0" lang="en-US" sz="2000" spc="-1" strike="noStrike">
                <a:solidFill>
                  <a:srgbClr val="000000"/>
                </a:solidFill>
                <a:latin typeface="Rockwell"/>
              </a:rPr>
              <a:t>We will see more on this when uploading to python anywhere</a:t>
            </a:r>
            <a:endParaRPr b="0" lang="en-US" sz="2000" spc="-1" strike="noStrike">
              <a:solidFill>
                <a:srgbClr val="000000"/>
              </a:solidFill>
              <a:latin typeface="Rockwell"/>
            </a:endParaRPr>
          </a:p>
        </p:txBody>
      </p:sp>
      <p:sp>
        <p:nvSpPr>
          <p:cNvPr id="151" name="TextBox 3"/>
          <p:cNvSpPr/>
          <p:nvPr/>
        </p:nvSpPr>
        <p:spPr>
          <a:xfrm>
            <a:off x="1280880" y="2144880"/>
            <a:ext cx="5891040" cy="33300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spAutoFit/>
          </a:bodyPr>
          <a:p>
            <a:pPr>
              <a:lnSpc>
                <a:spcPct val="100000"/>
              </a:lnSpc>
              <a:buNone/>
            </a:pPr>
            <a:r>
              <a:rPr b="0" lang="en-US" sz="1600" spc="-1" strike="noStrike">
                <a:solidFill>
                  <a:srgbClr val="ffffff"/>
                </a:solidFill>
                <a:latin typeface="Courier New"/>
              </a:rPr>
              <a:t>python b_restserver.py</a:t>
            </a:r>
            <a:endParaRPr b="0" lang="en-IE" sz="1600" spc="-1" strike="noStrike">
              <a:latin typeface="Arial"/>
            </a:endParaRPr>
          </a:p>
        </p:txBody>
      </p:sp>
      <p:sp>
        <p:nvSpPr>
          <p:cNvPr id="152" name="TextBox 4"/>
          <p:cNvSpPr/>
          <p:nvPr/>
        </p:nvSpPr>
        <p:spPr>
          <a:xfrm>
            <a:off x="1280880" y="4140720"/>
            <a:ext cx="6381720" cy="57636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spAutoFit/>
          </a:bodyPr>
          <a:p>
            <a:pPr>
              <a:lnSpc>
                <a:spcPct val="100000"/>
              </a:lnSpc>
              <a:buNone/>
            </a:pPr>
            <a:r>
              <a:rPr b="0" lang="en-US" sz="1600" spc="-1" strike="noStrike">
                <a:solidFill>
                  <a:srgbClr val="ffffff"/>
                </a:solidFill>
                <a:latin typeface="Courier New"/>
              </a:rPr>
              <a:t>export FLASK_APP=b_restserver</a:t>
            </a:r>
            <a:endParaRPr b="0" lang="en-IE" sz="1600" spc="-1" strike="noStrike">
              <a:latin typeface="Arial"/>
            </a:endParaRPr>
          </a:p>
          <a:p>
            <a:pPr>
              <a:lnSpc>
                <a:spcPct val="100000"/>
              </a:lnSpc>
              <a:buNone/>
            </a:pPr>
            <a:r>
              <a:rPr b="0" lang="en-US" sz="1600" spc="-1" strike="noStrike">
                <a:solidFill>
                  <a:srgbClr val="ffffff"/>
                </a:solidFill>
                <a:latin typeface="Courier New"/>
              </a:rPr>
              <a:t>flask run</a:t>
            </a:r>
            <a:endParaRPr b="0" lang="en-IE" sz="1600" spc="-1" strike="noStrike">
              <a:latin typeface="Arial"/>
            </a:endParaRPr>
          </a:p>
        </p:txBody>
      </p:sp>
      <p:sp>
        <p:nvSpPr>
          <p:cNvPr id="153" name="TextBox 5"/>
          <p:cNvSpPr/>
          <p:nvPr/>
        </p:nvSpPr>
        <p:spPr>
          <a:xfrm>
            <a:off x="1270080" y="5175720"/>
            <a:ext cx="6413760" cy="57636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spAutoFit/>
          </a:bodyPr>
          <a:p>
            <a:pPr>
              <a:lnSpc>
                <a:spcPct val="100000"/>
              </a:lnSpc>
              <a:buNone/>
            </a:pPr>
            <a:r>
              <a:rPr b="0" lang="en-US" sz="1600" spc="-1" strike="noStrike">
                <a:solidFill>
                  <a:srgbClr val="ffffff"/>
                </a:solidFill>
                <a:latin typeface="Courier New"/>
              </a:rPr>
              <a:t>set FLASK_APP=b_restserver</a:t>
            </a:r>
            <a:endParaRPr b="0" lang="en-IE" sz="1600" spc="-1" strike="noStrike">
              <a:latin typeface="Arial"/>
            </a:endParaRPr>
          </a:p>
          <a:p>
            <a:pPr>
              <a:lnSpc>
                <a:spcPct val="100000"/>
              </a:lnSpc>
              <a:buNone/>
            </a:pPr>
            <a:r>
              <a:rPr b="0" lang="en-US" sz="1600" spc="-1" strike="noStrike">
                <a:solidFill>
                  <a:srgbClr val="ffffff"/>
                </a:solidFill>
                <a:latin typeface="Courier New"/>
              </a:rPr>
              <a:t>flask run</a:t>
            </a:r>
            <a:endParaRPr b="0" lang="en-IE" sz="1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1069920" y="484560"/>
            <a:ext cx="10058040" cy="1608840"/>
          </a:xfrm>
          <a:prstGeom prst="rect">
            <a:avLst/>
          </a:prstGeom>
          <a:noFill/>
          <a:ln w="0">
            <a:noFill/>
          </a:ln>
        </p:spPr>
        <p:txBody>
          <a:bodyPr anchor="ctr">
            <a:noAutofit/>
          </a:bodyPr>
          <a:p>
            <a:pPr>
              <a:lnSpc>
                <a:spcPct val="90000"/>
              </a:lnSpc>
              <a:buNone/>
            </a:pPr>
            <a:r>
              <a:rPr b="0" lang="en-US" sz="5400" spc="-1" strike="noStrike" cap="all">
                <a:latin typeface="Rockwell Condensed"/>
              </a:rPr>
              <a:t>Demonstration</a:t>
            </a:r>
            <a:endParaRPr b="0" lang="en-US" sz="54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1069920" y="484560"/>
            <a:ext cx="10058040" cy="1608840"/>
          </a:xfrm>
          <a:prstGeom prst="rect">
            <a:avLst/>
          </a:prstGeom>
          <a:noFill/>
          <a:ln w="0">
            <a:noFill/>
          </a:ln>
        </p:spPr>
        <p:txBody>
          <a:bodyPr anchor="ctr">
            <a:noAutofit/>
          </a:bodyPr>
          <a:p>
            <a:pPr>
              <a:lnSpc>
                <a:spcPct val="90000"/>
              </a:lnSpc>
              <a:buNone/>
            </a:pPr>
            <a:r>
              <a:rPr b="0" lang="en-IE" sz="5400" spc="-1" strike="noStrike" cap="all">
                <a:latin typeface="Rockwell Condensed"/>
              </a:rPr>
              <a:t>Conclusion</a:t>
            </a:r>
            <a:endParaRPr b="0" lang="en-US" sz="5400" spc="-1" strike="noStrike">
              <a:solidFill>
                <a:srgbClr val="000000"/>
              </a:solidFill>
              <a:latin typeface="Rockwell"/>
            </a:endParaRPr>
          </a:p>
        </p:txBody>
      </p:sp>
      <p:sp>
        <p:nvSpPr>
          <p:cNvPr id="156" name="PlaceHolder 2"/>
          <p:cNvSpPr>
            <a:spLocks noGrp="1"/>
          </p:cNvSpPr>
          <p:nvPr>
            <p:ph/>
          </p:nvPr>
        </p:nvSpPr>
        <p:spPr>
          <a:xfrm>
            <a:off x="1069920" y="2121480"/>
            <a:ext cx="10058040" cy="4050360"/>
          </a:xfrm>
          <a:prstGeom prst="rect">
            <a:avLst/>
          </a:prstGeom>
          <a:noFill/>
          <a:ln w="0">
            <a:noFill/>
          </a:ln>
        </p:spPr>
        <p:txBody>
          <a:bodyPr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Flask is an app server</a:t>
            </a:r>
            <a:endParaRPr b="0" lang="en-US" sz="2000" spc="-1" strike="noStrike">
              <a:solidFill>
                <a:srgbClr val="000000"/>
              </a:solidFill>
              <a:latin typeface="Rockwel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There are two ways of running it</a:t>
            </a:r>
            <a:endParaRPr b="0" lang="en-US" sz="2000" spc="-1" strike="noStrike">
              <a:solidFill>
                <a:srgbClr val="000000"/>
              </a:solidFill>
              <a:latin typeface="Rockwel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TM03090434[[fn=Wood Type]]</Template>
  <TotalTime>6817</TotalTime>
  <Application>LibreOffice/7.3.7.2$Linux_X86_64 LibreOffice_project/30$Build-2</Application>
  <AppVersion>15.0000</AppVersion>
  <Words>294</Words>
  <Paragraphs>73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2019-11-13T10:44:00Z</dcterms:created>
  <dc:creator>Andrew Beatty</dc:creator>
  <dc:description/>
  <dc:language>en-IE</dc:language>
  <cp:lastModifiedBy/>
  <dcterms:modified xsi:type="dcterms:W3CDTF">2024-02-29T20:35:13Z</dcterms:modified>
  <cp:revision>19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7</vt:i4>
  </property>
</Properties>
</file>