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74" r:id="rId4"/>
    <p:sldId id="283" r:id="rId5"/>
    <p:sldId id="258" r:id="rId6"/>
    <p:sldId id="265" r:id="rId7"/>
    <p:sldId id="275" r:id="rId8"/>
    <p:sldId id="277" r:id="rId9"/>
    <p:sldId id="28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501A586-0A4F-47C1-82B5-BB0D788E98D9}"/>
    <pc:docChg chg="custSel modSld">
      <pc:chgData name="Andrew Beatty" userId="ddf183e3-d1da-49e1-9619-81ceb6b4ef92" providerId="ADAL" clId="{E501A586-0A4F-47C1-82B5-BB0D788E98D9}" dt="2022-11-08T15:09:37.887" v="4" actId="478"/>
      <pc:docMkLst>
        <pc:docMk/>
      </pc:docMkLst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715115145" sldId="256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715115145" sldId="256"/>
            <ac:picMk id="6" creationId="{A8B8CD15-9E36-1E90-A395-7AE8C0A9A8B7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1798838763" sldId="258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1798838763" sldId="258"/>
            <ac:picMk id="4" creationId="{B497A686-48F8-7574-DED0-3F16661D38F1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3094609968" sldId="259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3094609968" sldId="259"/>
            <ac:picMk id="4" creationId="{17A2F391-3DA8-867B-4133-34C3C8A43237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2657593545" sldId="265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2657593545" sldId="265"/>
            <ac:picMk id="12" creationId="{C4FAB353-03A7-361D-DFAF-F019201C087C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3040425479" sldId="274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3040425479" sldId="274"/>
            <ac:picMk id="8" creationId="{0C7A521A-0AE9-4BD5-24D3-0D1416079AD0}"/>
          </ac:picMkLst>
        </pc:picChg>
      </pc:sldChg>
      <pc:sldChg chg="delSp mod modTransition delAnim">
        <pc:chgData name="Andrew Beatty" userId="ddf183e3-d1da-49e1-9619-81ceb6b4ef92" providerId="ADAL" clId="{E501A586-0A4F-47C1-82B5-BB0D788E98D9}" dt="2022-11-08T15:09:32.002" v="2" actId="478"/>
        <pc:sldMkLst>
          <pc:docMk/>
          <pc:sldMk cId="1749571701" sldId="275"/>
        </pc:sldMkLst>
        <pc:picChg chg="del">
          <ac:chgData name="Andrew Beatty" userId="ddf183e3-d1da-49e1-9619-81ceb6b4ef92" providerId="ADAL" clId="{E501A586-0A4F-47C1-82B5-BB0D788E98D9}" dt="2022-11-08T15:09:32.002" v="2" actId="478"/>
          <ac:picMkLst>
            <pc:docMk/>
            <pc:sldMk cId="1749571701" sldId="275"/>
            <ac:picMk id="2" creationId="{8BB3A0D1-6363-63FC-0E71-3940BDA6D77F}"/>
          </ac:picMkLst>
        </pc:picChg>
      </pc:sldChg>
      <pc:sldChg chg="delSp mod modTransition delAnim modAnim">
        <pc:chgData name="Andrew Beatty" userId="ddf183e3-d1da-49e1-9619-81ceb6b4ef92" providerId="ADAL" clId="{E501A586-0A4F-47C1-82B5-BB0D788E98D9}" dt="2022-11-08T15:09:35.473" v="3" actId="478"/>
        <pc:sldMkLst>
          <pc:docMk/>
          <pc:sldMk cId="1247469826" sldId="277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1247469826" sldId="277"/>
            <ac:picMk id="2" creationId="{57605A2E-F316-EA3E-9BEB-701827BC1506}"/>
          </ac:picMkLst>
        </pc:picChg>
        <pc:picChg chg="del">
          <ac:chgData name="Andrew Beatty" userId="ddf183e3-d1da-49e1-9619-81ceb6b4ef92" providerId="ADAL" clId="{E501A586-0A4F-47C1-82B5-BB0D788E98D9}" dt="2022-11-08T15:09:35.473" v="3" actId="478"/>
          <ac:picMkLst>
            <pc:docMk/>
            <pc:sldMk cId="1247469826" sldId="277"/>
            <ac:picMk id="3" creationId="{EDEDB9D6-EA20-724D-C86C-EE6ED5696027}"/>
          </ac:picMkLst>
        </pc:picChg>
      </pc:sldChg>
      <pc:sldChg chg="delSp modTransition modAnim">
        <pc:chgData name="Andrew Beatty" userId="ddf183e3-d1da-49e1-9619-81ceb6b4ef92" providerId="ADAL" clId="{E501A586-0A4F-47C1-82B5-BB0D788E98D9}" dt="2022-11-08T15:09:25.317" v="0"/>
        <pc:sldMkLst>
          <pc:docMk/>
          <pc:sldMk cId="3320891982" sldId="282"/>
        </pc:sldMkLst>
        <pc:picChg chg="del">
          <ac:chgData name="Andrew Beatty" userId="ddf183e3-d1da-49e1-9619-81ceb6b4ef92" providerId="ADAL" clId="{E501A586-0A4F-47C1-82B5-BB0D788E98D9}" dt="2022-11-08T15:09:25.317" v="0"/>
          <ac:picMkLst>
            <pc:docMk/>
            <pc:sldMk cId="3320891982" sldId="282"/>
            <ac:picMk id="5" creationId="{1B8A9A45-1842-26C8-40E4-3C48C8EE43AB}"/>
          </ac:picMkLst>
        </pc:picChg>
      </pc:sldChg>
      <pc:sldChg chg="delSp mod modTransition delAnim">
        <pc:chgData name="Andrew Beatty" userId="ddf183e3-d1da-49e1-9619-81ceb6b4ef92" providerId="ADAL" clId="{E501A586-0A4F-47C1-82B5-BB0D788E98D9}" dt="2022-11-08T15:09:28.791" v="1" actId="478"/>
        <pc:sldMkLst>
          <pc:docMk/>
          <pc:sldMk cId="2999503239" sldId="283"/>
        </pc:sldMkLst>
        <pc:picChg chg="del">
          <ac:chgData name="Andrew Beatty" userId="ddf183e3-d1da-49e1-9619-81ceb6b4ef92" providerId="ADAL" clId="{E501A586-0A4F-47C1-82B5-BB0D788E98D9}" dt="2022-11-08T15:09:28.791" v="1" actId="478"/>
          <ac:picMkLst>
            <pc:docMk/>
            <pc:sldMk cId="2999503239" sldId="283"/>
            <ac:picMk id="4" creationId="{23078C94-6BB2-5D9F-E8FF-E4942D11B09B}"/>
          </ac:picMkLst>
        </pc:picChg>
      </pc:sldChg>
      <pc:sldChg chg="delSp mod modTransition delAnim">
        <pc:chgData name="Andrew Beatty" userId="ddf183e3-d1da-49e1-9619-81ceb6b4ef92" providerId="ADAL" clId="{E501A586-0A4F-47C1-82B5-BB0D788E98D9}" dt="2022-11-08T15:09:37.887" v="4" actId="478"/>
        <pc:sldMkLst>
          <pc:docMk/>
          <pc:sldMk cId="4055744706" sldId="284"/>
        </pc:sldMkLst>
        <pc:picChg chg="del">
          <ac:chgData name="Andrew Beatty" userId="ddf183e3-d1da-49e1-9619-81ceb6b4ef92" providerId="ADAL" clId="{E501A586-0A4F-47C1-82B5-BB0D788E98D9}" dt="2022-11-08T15:09:37.887" v="4" actId="478"/>
          <ac:picMkLst>
            <pc:docMk/>
            <pc:sldMk cId="4055744706" sldId="284"/>
            <ac:picMk id="4" creationId="{3CDD253D-6A04-E9EF-9845-1B2A8A7C9BD5}"/>
          </ac:picMkLst>
        </pc:picChg>
      </pc:sldChg>
    </pc:docChg>
  </pc:docChgLst>
  <pc:docChgLst>
    <pc:chgData name="Andrew Beatty" userId="ddf183e3-d1da-49e1-9619-81ceb6b4ef92" providerId="ADAL" clId="{6F1A26D1-4CA7-4C89-8D48-80972FCD7727}"/>
    <pc:docChg chg="custSel modSld">
      <pc:chgData name="Andrew Beatty" userId="ddf183e3-d1da-49e1-9619-81ceb6b4ef92" providerId="ADAL" clId="{6F1A26D1-4CA7-4C89-8D48-80972FCD7727}" dt="2023-11-07T19:53:52.400" v="0" actId="313"/>
      <pc:docMkLst>
        <pc:docMk/>
      </pc:docMkLst>
      <pc:sldChg chg="modSp mod">
        <pc:chgData name="Andrew Beatty" userId="ddf183e3-d1da-49e1-9619-81ceb6b4ef92" providerId="ADAL" clId="{6F1A26D1-4CA7-4C89-8D48-80972FCD7727}" dt="2023-11-07T19:53:52.400" v="0" actId="313"/>
        <pc:sldMkLst>
          <pc:docMk/>
          <pc:sldMk cId="3040425479" sldId="274"/>
        </pc:sldMkLst>
        <pc:spChg chg="mod">
          <ac:chgData name="Andrew Beatty" userId="ddf183e3-d1da-49e1-9619-81ceb6b4ef92" providerId="ADAL" clId="{6F1A26D1-4CA7-4C89-8D48-80972FCD7727}" dt="2023-11-07T19:53:52.400" v="0" actId="313"/>
          <ac:spMkLst>
            <pc:docMk/>
            <pc:sldMk cId="3040425479" sldId="274"/>
            <ac:spMk id="3" creationId="{0BBF5057-4EC5-4499-8571-21C8AE4083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DR8.3 Flask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4A8-28BF-42D9-949C-C3FFD205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364-5637-48B3-A8DE-F886EC3A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map an endpoint with </a:t>
            </a:r>
            <a:r>
              <a:rPr lang="en-IE" dirty="0" err="1"/>
              <a:t>app.route</a:t>
            </a:r>
            <a:r>
              <a:rPr lang="en-IE" dirty="0"/>
              <a:t> </a:t>
            </a:r>
          </a:p>
          <a:p>
            <a:r>
              <a:rPr lang="en-IE" dirty="0"/>
              <a:t>You can now design an </a:t>
            </a:r>
            <a:r>
              <a:rPr lang="en-IE" dirty="0" err="1"/>
              <a:t>api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08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04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4591587" y="5763413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4379053" y="4198679"/>
            <a:ext cx="0" cy="1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/>
          <p:nvPr/>
        </p:nvCxnSpPr>
        <p:spPr>
          <a:xfrm>
            <a:off x="5738070" y="4338735"/>
            <a:ext cx="0" cy="11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762300" y="1085741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518713" y="1455073"/>
            <a:ext cx="1477082" cy="10410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765C-5036-47AC-9EF4-BFBA2E6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5057-4EC5-4499-8571-21C8AE4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Pass the URL mapping and location of the static pages when creating the app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03E8F-9C15-4DC6-9287-34460AB0FDCF}"/>
              </a:ext>
            </a:extLst>
          </p:cNvPr>
          <p:cNvSpPr txBox="1"/>
          <p:nvPr/>
        </p:nvSpPr>
        <p:spPr>
          <a:xfrm>
            <a:off x="1803400" y="2921000"/>
            <a:ext cx="69977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app = Flask(__name__,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static_url_path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='',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static_folder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='.')</a:t>
            </a:r>
            <a:endParaRPr lang="en-I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43B8-F306-445A-AA55-2C63CB63C78B}"/>
              </a:ext>
            </a:extLst>
          </p:cNvPr>
          <p:cNvSpPr txBox="1"/>
          <p:nvPr/>
        </p:nvSpPr>
        <p:spPr>
          <a:xfrm>
            <a:off x="1803400" y="3720592"/>
            <a:ext cx="80391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app = Flask(__name__,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static_url_path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='',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static_folder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=‘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staticpages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')</a:t>
            </a:r>
            <a:endParaRPr lang="en-I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042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8F2A-F884-B9A8-DA3D-F13B0E88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9950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E9C4-99AA-492D-86AA-23284794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FLASK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727B122-4DD3-431B-8711-21213BF5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031" y="2332862"/>
            <a:ext cx="3983809" cy="3411722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#!flask/bin/python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200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 = Flask(__name__)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E" sz="120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 World!"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'__main__'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FE50-1704-41D4-8760-D935CABEB26A}"/>
              </a:ext>
            </a:extLst>
          </p:cNvPr>
          <p:cNvSpPr txBox="1"/>
          <p:nvPr/>
        </p:nvSpPr>
        <p:spPr>
          <a:xfrm>
            <a:off x="6096000" y="3353691"/>
            <a:ext cx="45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Map </a:t>
            </a:r>
            <a:r>
              <a:rPr lang="en-IE" dirty="0" err="1"/>
              <a:t>url</a:t>
            </a:r>
            <a:r>
              <a:rPr lang="en-IE" dirty="0"/>
              <a:t> endpoint to this function</a:t>
            </a:r>
          </a:p>
          <a:p>
            <a:r>
              <a:rPr lang="en-IE" dirty="0"/>
              <a:t>What I will talk about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7D9B3-EF9A-4840-B6C7-BFC9DF628D2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17800" y="3467100"/>
            <a:ext cx="3378200" cy="20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928" y="1617953"/>
            <a:ext cx="10058400" cy="4050792"/>
          </a:xfrm>
        </p:spPr>
        <p:txBody>
          <a:bodyPr/>
          <a:lstStyle/>
          <a:p>
            <a:r>
              <a:rPr lang="en-US" dirty="0"/>
              <a:t>Routing (URL mapping)</a:t>
            </a:r>
          </a:p>
          <a:p>
            <a:endParaRPr lang="en-US" dirty="0"/>
          </a:p>
          <a:p>
            <a:r>
              <a:rPr lang="en-US" dirty="0"/>
              <a:t>Variables in route (URL)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get variables from the body of the HTTP request (see later) </a:t>
            </a:r>
          </a:p>
          <a:p>
            <a:r>
              <a:rPr lang="en-US" dirty="0"/>
              <a:t>Use the </a:t>
            </a:r>
            <a:r>
              <a:rPr lang="en-US" dirty="0" err="1"/>
              <a:t>url_for</a:t>
            </a:r>
            <a:r>
              <a:rPr lang="en-US" dirty="0"/>
              <a:t>() function to generate a </a:t>
            </a:r>
            <a:r>
              <a:rPr lang="en-US" dirty="0" err="1"/>
              <a:t>url</a:t>
            </a:r>
            <a:r>
              <a:rPr lang="en-US" dirty="0"/>
              <a:t> to a particular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3702" y="2908553"/>
            <a:ext cx="5016076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('/user/&lt;username&gt;')</a:t>
            </a:r>
          </a:p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('/user/&lt;</a:t>
            </a:r>
            <a:r>
              <a:rPr lang="en-US" sz="1600" dirty="0" err="1">
                <a:latin typeface="Courier New"/>
                <a:cs typeface="Courier New"/>
              </a:rPr>
              <a:t>int:post_id</a:t>
            </a:r>
            <a:r>
              <a:rPr lang="en-US" sz="1600" dirty="0">
                <a:latin typeface="Courier New"/>
                <a:cs typeface="Courier New"/>
              </a:rPr>
              <a:t>&gt;’)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3702" y="2093976"/>
            <a:ext cx="644320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('/user’,</a:t>
            </a:r>
            <a:r>
              <a:rPr lang="en-US" sz="1600" dirty="0"/>
              <a:t> </a:t>
            </a:r>
            <a:r>
              <a:rPr lang="en-US" sz="1600" dirty="0">
                <a:latin typeface="Courier New"/>
                <a:cs typeface="Courier New"/>
              </a:rPr>
              <a:t>methods=['GET', 'POST'])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4246" y="4557486"/>
            <a:ext cx="5549701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('/')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index():</a:t>
            </a:r>
          </a:p>
          <a:p>
            <a:r>
              <a:rPr lang="en-US" sz="1600" dirty="0">
                <a:latin typeface="Courier New"/>
                <a:cs typeface="Courier New"/>
              </a:rPr>
              <a:t>	return 'index’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#somewhere else</a:t>
            </a:r>
          </a:p>
          <a:p>
            <a:r>
              <a:rPr lang="en-US" sz="1600" dirty="0">
                <a:latin typeface="Courier New"/>
                <a:cs typeface="Courier New"/>
              </a:rPr>
              <a:t>print(</a:t>
            </a:r>
            <a:r>
              <a:rPr lang="en-US" sz="1600" dirty="0" err="1">
                <a:latin typeface="Courier New"/>
                <a:cs typeface="Courier New"/>
              </a:rPr>
              <a:t>url_for</a:t>
            </a:r>
            <a:r>
              <a:rPr lang="en-US" sz="1600" dirty="0">
                <a:latin typeface="Courier New"/>
                <a:cs typeface="Courier New"/>
              </a:rPr>
              <a:t>(index)</a:t>
            </a:r>
          </a:p>
          <a:p>
            <a:r>
              <a:rPr lang="en-US" sz="1600" dirty="0">
                <a:latin typeface="Courier New"/>
                <a:cs typeface="Courier New"/>
              </a:rPr>
              <a:t># will print out /</a:t>
            </a:r>
          </a:p>
        </p:txBody>
      </p:sp>
    </p:spTree>
    <p:extLst>
      <p:ext uri="{BB962C8B-B14F-4D97-AF65-F5344CB8AC3E}">
        <p14:creationId xmlns:p14="http://schemas.microsoft.com/office/powerpoint/2010/main" val="26575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7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6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4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7054</TotalTime>
  <Words>290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Rockwell</vt:lpstr>
      <vt:lpstr>Rockwell Condensed</vt:lpstr>
      <vt:lpstr>Wingdings</vt:lpstr>
      <vt:lpstr>Wood Type</vt:lpstr>
      <vt:lpstr>DR8.3 Flask Mapping</vt:lpstr>
      <vt:lpstr>What is an app-server?  And what is a web-server?</vt:lpstr>
      <vt:lpstr>Static pages</vt:lpstr>
      <vt:lpstr>Demonstration</vt:lpstr>
      <vt:lpstr>Simple FLASK</vt:lpstr>
      <vt:lpstr>Flask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17</cp:revision>
  <dcterms:created xsi:type="dcterms:W3CDTF">2019-11-13T10:44:00Z</dcterms:created>
  <dcterms:modified xsi:type="dcterms:W3CDTF">2023-11-07T19:53:55Z</dcterms:modified>
</cp:coreProperties>
</file>