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897563C3-E210-4D15-B31E-E538A5F3FE20}"/>
    <pc:docChg chg="custSel delSld modSld">
      <pc:chgData name="Andrew Beatty" userId="ddf183e3-d1da-49e1-9619-81ceb6b4ef92" providerId="ADAL" clId="{897563C3-E210-4D15-B31E-E538A5F3FE20}" dt="2022-11-08T15:13:52.004" v="18" actId="47"/>
      <pc:docMkLst>
        <pc:docMk/>
      </pc:docMkLst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715115145" sldId="256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715115145" sldId="256"/>
            <ac:picMk id="7" creationId="{CCA26FDF-F822-D70B-CDDF-B138172A278B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183279263" sldId="257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183279263" sldId="257"/>
            <ac:picMk id="6" creationId="{BA01E2BE-FD12-4526-B56D-8783B030222F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2644268526" sldId="258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2644268526" sldId="258"/>
            <ac:picMk id="4" creationId="{26485454-CF67-4F82-84E9-8572C50CC2CD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678901387" sldId="259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678901387" sldId="259"/>
            <ac:picMk id="3" creationId="{3DFF986D-D3E9-4FA3-B3D6-0F2B72D6401A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873318096" sldId="260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873318096" sldId="260"/>
            <ac:picMk id="4" creationId="{5E449827-D09F-40CF-85FA-585A67C84F97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664119976" sldId="261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664119976" sldId="261"/>
            <ac:picMk id="4" creationId="{78DF8C4D-EC80-4824-AB7A-58113CCF43E8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9.119" v="15" actId="47"/>
        <pc:sldMkLst>
          <pc:docMk/>
          <pc:sldMk cId="1504975674" sldId="263"/>
        </pc:sldMkLst>
        <pc:picChg chg="del">
          <ac:chgData name="Andrew Beatty" userId="ddf183e3-d1da-49e1-9619-81ceb6b4ef92" providerId="ADAL" clId="{897563C3-E210-4D15-B31E-E538A5F3FE20}" dt="2022-11-08T15:13:12.652" v="1" actId="478"/>
          <ac:picMkLst>
            <pc:docMk/>
            <pc:sldMk cId="1504975674" sldId="263"/>
            <ac:picMk id="4" creationId="{7F6BE5D2-AEAC-44E2-BF72-7ED97D20A67E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7.278" v="14" actId="47"/>
        <pc:sldMkLst>
          <pc:docMk/>
          <pc:sldMk cId="2086224140" sldId="264"/>
        </pc:sldMkLst>
        <pc:picChg chg="del">
          <ac:chgData name="Andrew Beatty" userId="ddf183e3-d1da-49e1-9619-81ceb6b4ef92" providerId="ADAL" clId="{897563C3-E210-4D15-B31E-E538A5F3FE20}" dt="2022-11-08T15:13:14.606" v="2" actId="478"/>
          <ac:picMkLst>
            <pc:docMk/>
            <pc:sldMk cId="2086224140" sldId="264"/>
            <ac:picMk id="4" creationId="{D8DD4639-CD2C-4F21-BEDB-7264C35F572D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9.718" v="16" actId="47"/>
        <pc:sldMkLst>
          <pc:docMk/>
          <pc:sldMk cId="2340620303" sldId="265"/>
        </pc:sldMkLst>
        <pc:picChg chg="del">
          <ac:chgData name="Andrew Beatty" userId="ddf183e3-d1da-49e1-9619-81ceb6b4ef92" providerId="ADAL" clId="{897563C3-E210-4D15-B31E-E538A5F3FE20}" dt="2022-11-08T15:13:20.895" v="4" actId="478"/>
          <ac:picMkLst>
            <pc:docMk/>
            <pc:sldMk cId="2340620303" sldId="265"/>
            <ac:picMk id="4" creationId="{C4EC3321-DC8E-4075-8735-8DDBAF5763F1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50.526" v="17" actId="47"/>
        <pc:sldMkLst>
          <pc:docMk/>
          <pc:sldMk cId="1441449988" sldId="266"/>
        </pc:sldMkLst>
        <pc:picChg chg="del">
          <ac:chgData name="Andrew Beatty" userId="ddf183e3-d1da-49e1-9619-81ceb6b4ef92" providerId="ADAL" clId="{897563C3-E210-4D15-B31E-E538A5F3FE20}" dt="2022-11-08T15:13:18.329" v="3" actId="478"/>
          <ac:picMkLst>
            <pc:docMk/>
            <pc:sldMk cId="1441449988" sldId="266"/>
            <ac:picMk id="4" creationId="{EE1F9D5E-ED19-4939-9454-6FC968662C1B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52.004" v="18" actId="47"/>
        <pc:sldMkLst>
          <pc:docMk/>
          <pc:sldMk cId="1137606752" sldId="267"/>
        </pc:sldMkLst>
        <pc:picChg chg="del">
          <ac:chgData name="Andrew Beatty" userId="ddf183e3-d1da-49e1-9619-81ceb6b4ef92" providerId="ADAL" clId="{897563C3-E210-4D15-B31E-E538A5F3FE20}" dt="2022-11-08T15:13:24.103" v="5" actId="478"/>
          <ac:picMkLst>
            <pc:docMk/>
            <pc:sldMk cId="1137606752" sldId="267"/>
            <ac:picMk id="4" creationId="{3059F49C-F59D-40B6-92F7-899D1F187331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1.455" v="11" actId="47"/>
        <pc:sldMkLst>
          <pc:docMk/>
          <pc:sldMk cId="2872623241" sldId="268"/>
        </pc:sldMkLst>
        <pc:picChg chg="del">
          <ac:chgData name="Andrew Beatty" userId="ddf183e3-d1da-49e1-9619-81ceb6b4ef92" providerId="ADAL" clId="{897563C3-E210-4D15-B31E-E538A5F3FE20}" dt="2022-11-08T15:13:29.006" v="6" actId="478"/>
          <ac:picMkLst>
            <pc:docMk/>
            <pc:sldMk cId="2872623241" sldId="268"/>
            <ac:picMk id="4" creationId="{96A97B6D-76B7-427A-88E7-A501615D11E2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3.310" v="12" actId="47"/>
        <pc:sldMkLst>
          <pc:docMk/>
          <pc:sldMk cId="1991676731" sldId="269"/>
        </pc:sldMkLst>
        <pc:picChg chg="del">
          <ac:chgData name="Andrew Beatty" userId="ddf183e3-d1da-49e1-9619-81ceb6b4ef92" providerId="ADAL" clId="{897563C3-E210-4D15-B31E-E538A5F3FE20}" dt="2022-11-08T15:13:31.055" v="7" actId="478"/>
          <ac:picMkLst>
            <pc:docMk/>
            <pc:sldMk cId="1991676731" sldId="269"/>
            <ac:picMk id="4" creationId="{05B37EBE-356F-4C5D-867F-E8461CBE0A1C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4.640" v="13" actId="47"/>
        <pc:sldMkLst>
          <pc:docMk/>
          <pc:sldMk cId="3021619389" sldId="270"/>
        </pc:sldMkLst>
        <pc:picChg chg="del">
          <ac:chgData name="Andrew Beatty" userId="ddf183e3-d1da-49e1-9619-81ceb6b4ef92" providerId="ADAL" clId="{897563C3-E210-4D15-B31E-E538A5F3FE20}" dt="2022-11-08T15:13:33.596" v="8" actId="478"/>
          <ac:picMkLst>
            <pc:docMk/>
            <pc:sldMk cId="3021619389" sldId="270"/>
            <ac:picMk id="4" creationId="{2564B1B1-1FDB-40D6-8623-E75E4910763E}"/>
          </ac:picMkLst>
        </pc:picChg>
      </pc:sldChg>
      <pc:sldChg chg="del modTransition">
        <pc:chgData name="Andrew Beatty" userId="ddf183e3-d1da-49e1-9619-81ceb6b4ef92" providerId="ADAL" clId="{897563C3-E210-4D15-B31E-E538A5F3FE20}" dt="2022-11-08T15:13:35.827" v="9" actId="47"/>
        <pc:sldMkLst>
          <pc:docMk/>
          <pc:sldMk cId="2566656249" sldId="271"/>
        </pc:sldMkLst>
      </pc:sldChg>
      <pc:sldChg chg="del modTransition">
        <pc:chgData name="Andrew Beatty" userId="ddf183e3-d1da-49e1-9619-81ceb6b4ef92" providerId="ADAL" clId="{897563C3-E210-4D15-B31E-E538A5F3FE20}" dt="2022-11-08T15:13:39.013" v="10" actId="47"/>
        <pc:sldMkLst>
          <pc:docMk/>
          <pc:sldMk cId="2336453658" sldId="272"/>
        </pc:sldMkLst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4070679459" sldId="273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4070679459" sldId="273"/>
            <ac:picMk id="5" creationId="{EBC12452-C9AB-F2CF-FA9F-19A2CD9E2E6E}"/>
          </ac:picMkLst>
        </pc:picChg>
      </pc:sldChg>
    </pc:docChg>
  </pc:docChgLst>
  <pc:docChgLst>
    <pc:chgData name="Andrew Beatty" userId="ddf183e3-d1da-49e1-9619-81ceb6b4ef92" providerId="ADAL" clId="{B541A365-D9D2-4BB2-82AE-FB75622542BF}"/>
    <pc:docChg chg="modSld">
      <pc:chgData name="Andrew Beatty" userId="ddf183e3-d1da-49e1-9619-81ceb6b4ef92" providerId="ADAL" clId="{B541A365-D9D2-4BB2-82AE-FB75622542BF}" dt="2023-11-07T19:52:47.843" v="0" actId="20577"/>
      <pc:docMkLst>
        <pc:docMk/>
      </pc:docMkLst>
      <pc:sldChg chg="modSp mod">
        <pc:chgData name="Andrew Beatty" userId="ddf183e3-d1da-49e1-9619-81ceb6b4ef92" providerId="ADAL" clId="{B541A365-D9D2-4BB2-82AE-FB75622542BF}" dt="2023-11-07T19:52:47.843" v="0" actId="20577"/>
        <pc:sldMkLst>
          <pc:docMk/>
          <pc:sldMk cId="873318096" sldId="260"/>
        </pc:sldMkLst>
        <pc:spChg chg="mod">
          <ac:chgData name="Andrew Beatty" userId="ddf183e3-d1da-49e1-9619-81ceb6b4ef92" providerId="ADAL" clId="{B541A365-D9D2-4BB2-82AE-FB75622542BF}" dt="2023-11-07T19:52:47.843" v="0" actId="20577"/>
          <ac:spMkLst>
            <pc:docMk/>
            <pc:sldMk cId="873318096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6000" dirty="0"/>
              <a:t>DR8.5 implementing a REST server</a:t>
            </a:r>
            <a:br>
              <a:rPr lang="en-IE" dirty="0"/>
            </a:br>
            <a:r>
              <a:rPr lang="en-IE" sz="2000" dirty="0"/>
              <a:t>a server for the project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 server that has a </a:t>
            </a:r>
            <a:r>
              <a:rPr lang="en-US" dirty="0" err="1"/>
              <a:t>RESTful</a:t>
            </a:r>
            <a:r>
              <a:rPr lang="en-US" dirty="0"/>
              <a:t> interface to provide CRUD operations for one database table</a:t>
            </a:r>
          </a:p>
          <a:p>
            <a:r>
              <a:rPr lang="en-US" dirty="0"/>
              <a:t>I am going to pick something at random like a book, you should choose your own entity</a:t>
            </a:r>
          </a:p>
          <a:p>
            <a:r>
              <a:rPr lang="en-US" dirty="0"/>
              <a:t>A Book will have</a:t>
            </a:r>
          </a:p>
          <a:p>
            <a:pPr lvl="1"/>
            <a:r>
              <a:rPr lang="en-US" dirty="0"/>
              <a:t>An id (Integer, auto increment) KEY i.e. this will be the unique identifier</a:t>
            </a:r>
          </a:p>
          <a:p>
            <a:pPr lvl="1"/>
            <a:r>
              <a:rPr lang="en-US" dirty="0"/>
              <a:t>A title</a:t>
            </a:r>
          </a:p>
          <a:p>
            <a:pPr lvl="1"/>
            <a:r>
              <a:rPr lang="en-US" dirty="0"/>
              <a:t>An Author</a:t>
            </a:r>
          </a:p>
          <a:p>
            <a:pPr lvl="1"/>
            <a:r>
              <a:rPr lang="en-US" dirty="0"/>
              <a:t>A price (integer, the price in cent)</a:t>
            </a:r>
          </a:p>
          <a:p>
            <a:pPr lvl="1"/>
            <a:r>
              <a:rPr lang="en-US" dirty="0"/>
              <a:t>There are other attributes it could have ISBN (this could have been the unique identifier. I choose to use an ID instead to make this as general as possible.</a:t>
            </a:r>
          </a:p>
        </p:txBody>
      </p:sp>
    </p:spTree>
    <p:extLst>
      <p:ext uri="{BB962C8B-B14F-4D97-AF65-F5344CB8AC3E}">
        <p14:creationId xmlns:p14="http://schemas.microsoft.com/office/powerpoint/2010/main" val="18327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design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just a CRUD interface so this will be similar to the app server we created in week05</a:t>
            </a:r>
          </a:p>
          <a:p>
            <a:r>
              <a:rPr lang="en-US" dirty="0"/>
              <a:t>It will need to allow us</a:t>
            </a:r>
          </a:p>
          <a:p>
            <a:pPr lvl="1"/>
            <a:r>
              <a:rPr lang="en-US" dirty="0"/>
              <a:t>Get all books</a:t>
            </a:r>
          </a:p>
          <a:p>
            <a:pPr lvl="1"/>
            <a:r>
              <a:rPr lang="en-US" dirty="0"/>
              <a:t>Get a book by id (might not actually be needed, but I am putting it in anyway)</a:t>
            </a:r>
          </a:p>
          <a:p>
            <a:pPr lvl="1"/>
            <a:r>
              <a:rPr lang="en-US" dirty="0"/>
              <a:t>Create a book</a:t>
            </a:r>
          </a:p>
          <a:p>
            <a:pPr lvl="1"/>
            <a:r>
              <a:rPr lang="en-US" dirty="0"/>
              <a:t>Update a book </a:t>
            </a:r>
          </a:p>
          <a:p>
            <a:pPr lvl="1"/>
            <a:r>
              <a:rPr lang="en-US" dirty="0"/>
              <a:t>Delete a book</a:t>
            </a:r>
          </a:p>
          <a:p>
            <a:r>
              <a:rPr lang="en-US" dirty="0"/>
              <a:t>Other applications may require other functionality in the interface. And we can always add functionality later.</a:t>
            </a:r>
          </a:p>
          <a:p>
            <a:r>
              <a:rPr lang="en-US" dirty="0"/>
              <a:t>NOTE: no code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B66E1-3AFF-4601-ABC9-F8F829B8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169821"/>
              </p:ext>
            </p:extLst>
          </p:nvPr>
        </p:nvGraphicFramePr>
        <p:xfrm>
          <a:off x="838200" y="1694414"/>
          <a:ext cx="10477500" cy="432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50302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3268211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3526392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params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return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 : make app-server with skeleton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710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OK Now we start to code</a:t>
            </a:r>
          </a:p>
          <a:p>
            <a:r>
              <a:rPr lang="en-US" dirty="0"/>
              <a:t>Make a very basic app server, test it.</a:t>
            </a:r>
          </a:p>
          <a:p>
            <a:r>
              <a:rPr lang="en-US" dirty="0"/>
              <a:t>Add a function and URL map for each of the functions we require in our interface. Each function should just return text saying what they are. Test them using CURL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1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STEP3: write the code for each of the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stage we will not link to a database, we will just store the books in a list like we did in week 05.</a:t>
            </a:r>
          </a:p>
          <a:p>
            <a:r>
              <a:rPr lang="en-US" dirty="0"/>
              <a:t>Do the get all first that should be the easiest, TEST if with CURL</a:t>
            </a:r>
          </a:p>
          <a:p>
            <a:r>
              <a:rPr lang="en-US" dirty="0"/>
              <a:t>Do find by id, TEST IT</a:t>
            </a:r>
          </a:p>
          <a:p>
            <a:r>
              <a:rPr lang="en-US" dirty="0"/>
              <a:t>Do create, TEST IT</a:t>
            </a:r>
          </a:p>
          <a:p>
            <a:r>
              <a:rPr lang="en-US" dirty="0"/>
              <a:t>Do update, TEST IT</a:t>
            </a:r>
          </a:p>
          <a:p>
            <a:r>
              <a:rPr lang="en-US" dirty="0"/>
              <a:t>Do delete, TEST IT</a:t>
            </a:r>
          </a:p>
        </p:txBody>
      </p:sp>
    </p:spTree>
    <p:extLst>
      <p:ext uri="{BB962C8B-B14F-4D97-AF65-F5344CB8AC3E}">
        <p14:creationId xmlns:p14="http://schemas.microsoft.com/office/powerpoint/2010/main" val="66411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C19A-2D81-46CD-8D4C-EC8AA36B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23A3-BFA9-4076-B74E-825211CC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now write an 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407067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6761</TotalTime>
  <Words>494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DR8.5 implementing a REST server a server for the project</vt:lpstr>
      <vt:lpstr>Requirements</vt:lpstr>
      <vt:lpstr>Step 1: design the API</vt:lpstr>
      <vt:lpstr>Proposed interface</vt:lpstr>
      <vt:lpstr>Step2 : make app-server with skeleton functions</vt:lpstr>
      <vt:lpstr>STEP3: write the code for each of the functions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23</cp:revision>
  <dcterms:created xsi:type="dcterms:W3CDTF">2019-11-13T10:44:00Z</dcterms:created>
  <dcterms:modified xsi:type="dcterms:W3CDTF">2023-11-07T19:52:58Z</dcterms:modified>
</cp:coreProperties>
</file>