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7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7" r:id="rId14"/>
    <p:sldId id="268" r:id="rId15"/>
    <p:sldId id="270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E271F5-858D-F847-5993-DD1088DC53B2}" v="63" dt="2024-04-29T16:07:34.386"/>
    <p1510:client id="{26D83B34-A5A7-1F6B-3E9F-75C2559BEDC7}" v="9" dt="2024-04-29T16:16:25.868"/>
    <p1510:client id="{27366D64-5D2E-53E7-475A-EB1A150EF7B9}" v="149" dt="2024-04-29T15:32:30.764"/>
    <p1510:client id="{2E3E1554-9921-24E1-423C-6BE5BD90EBF8}" v="18" dt="2024-04-29T14:27:44.502"/>
    <p1510:client id="{8A4D5700-1E60-F0D2-29CD-8B7F855F02A7}" v="94" dt="2024-04-29T16:26:41.635"/>
    <p1510:client id="{8B682CC0-D924-B025-F649-2A2C60F6E851}" v="1" dt="2024-04-29T16:29:17.2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URMASTINI BUJANG - STUDENT" userId="S::g00426044@atu.ie::648c78cc-8822-4e5c-876c-297a18238aba" providerId="AD" clId="Web-{2E3E1554-9921-24E1-423C-6BE5BD90EBF8}"/>
    <pc:docChg chg="modSld sldOrd">
      <pc:chgData name="NURMASTINI BUJANG - STUDENT" userId="S::g00426044@atu.ie::648c78cc-8822-4e5c-876c-297a18238aba" providerId="AD" clId="Web-{2E3E1554-9921-24E1-423C-6BE5BD90EBF8}" dt="2024-04-29T14:27:44.502" v="14" actId="1076"/>
      <pc:docMkLst>
        <pc:docMk/>
      </pc:docMkLst>
      <pc:sldChg chg="addSp delSp modSp ord">
        <pc:chgData name="NURMASTINI BUJANG - STUDENT" userId="S::g00426044@atu.ie::648c78cc-8822-4e5c-876c-297a18238aba" providerId="AD" clId="Web-{2E3E1554-9921-24E1-423C-6BE5BD90EBF8}" dt="2024-04-29T09:13:22.609" v="3" actId="1076"/>
        <pc:sldMkLst>
          <pc:docMk/>
          <pc:sldMk cId="4135684062" sldId="264"/>
        </pc:sldMkLst>
        <pc:spChg chg="del">
          <ac:chgData name="NURMASTINI BUJANG - STUDENT" userId="S::g00426044@atu.ie::648c78cc-8822-4e5c-876c-297a18238aba" providerId="AD" clId="Web-{2E3E1554-9921-24E1-423C-6BE5BD90EBF8}" dt="2024-04-29T09:13:14.265" v="1"/>
          <ac:spMkLst>
            <pc:docMk/>
            <pc:sldMk cId="4135684062" sldId="264"/>
            <ac:spMk id="3" creationId="{5231CE83-CF8C-5C00-B92A-48BA67A369C1}"/>
          </ac:spMkLst>
        </pc:spChg>
        <pc:picChg chg="add mod ord">
          <ac:chgData name="NURMASTINI BUJANG - STUDENT" userId="S::g00426044@atu.ie::648c78cc-8822-4e5c-876c-297a18238aba" providerId="AD" clId="Web-{2E3E1554-9921-24E1-423C-6BE5BD90EBF8}" dt="2024-04-29T09:13:22.609" v="3" actId="1076"/>
          <ac:picMkLst>
            <pc:docMk/>
            <pc:sldMk cId="4135684062" sldId="264"/>
            <ac:picMk id="2" creationId="{0E8D658F-DB72-E350-77BA-6A9B19E5F991}"/>
          </ac:picMkLst>
        </pc:picChg>
      </pc:sldChg>
      <pc:sldChg chg="addSp delSp modSp">
        <pc:chgData name="NURMASTINI BUJANG - STUDENT" userId="S::g00426044@atu.ie::648c78cc-8822-4e5c-876c-297a18238aba" providerId="AD" clId="Web-{2E3E1554-9921-24E1-423C-6BE5BD90EBF8}" dt="2024-04-29T14:26:48.625" v="8" actId="1076"/>
        <pc:sldMkLst>
          <pc:docMk/>
          <pc:sldMk cId="3299863486" sldId="265"/>
        </pc:sldMkLst>
        <pc:spChg chg="del">
          <ac:chgData name="NURMASTINI BUJANG - STUDENT" userId="S::g00426044@atu.ie::648c78cc-8822-4e5c-876c-297a18238aba" providerId="AD" clId="Web-{2E3E1554-9921-24E1-423C-6BE5BD90EBF8}" dt="2024-04-29T14:26:29.515" v="4"/>
          <ac:spMkLst>
            <pc:docMk/>
            <pc:sldMk cId="3299863486" sldId="265"/>
            <ac:spMk id="3" creationId="{5231CE83-CF8C-5C00-B92A-48BA67A369C1}"/>
          </ac:spMkLst>
        </pc:spChg>
        <pc:picChg chg="add mod ord">
          <ac:chgData name="NURMASTINI BUJANG - STUDENT" userId="S::g00426044@atu.ie::648c78cc-8822-4e5c-876c-297a18238aba" providerId="AD" clId="Web-{2E3E1554-9921-24E1-423C-6BE5BD90EBF8}" dt="2024-04-29T14:26:48.625" v="8" actId="1076"/>
          <ac:picMkLst>
            <pc:docMk/>
            <pc:sldMk cId="3299863486" sldId="265"/>
            <ac:picMk id="2" creationId="{30473849-2342-A84B-50DC-91515654B49B}"/>
          </ac:picMkLst>
        </pc:picChg>
      </pc:sldChg>
      <pc:sldChg chg="addSp delSp modSp">
        <pc:chgData name="NURMASTINI BUJANG - STUDENT" userId="S::g00426044@atu.ie::648c78cc-8822-4e5c-876c-297a18238aba" providerId="AD" clId="Web-{2E3E1554-9921-24E1-423C-6BE5BD90EBF8}" dt="2024-04-29T14:27:44.502" v="14" actId="1076"/>
        <pc:sldMkLst>
          <pc:docMk/>
          <pc:sldMk cId="3981568194" sldId="266"/>
        </pc:sldMkLst>
        <pc:spChg chg="del">
          <ac:chgData name="NURMASTINI BUJANG - STUDENT" userId="S::g00426044@atu.ie::648c78cc-8822-4e5c-876c-297a18238aba" providerId="AD" clId="Web-{2E3E1554-9921-24E1-423C-6BE5BD90EBF8}" dt="2024-04-29T14:27:27.986" v="9"/>
          <ac:spMkLst>
            <pc:docMk/>
            <pc:sldMk cId="3981568194" sldId="266"/>
            <ac:spMk id="3" creationId="{5231CE83-CF8C-5C00-B92A-48BA67A369C1}"/>
          </ac:spMkLst>
        </pc:spChg>
        <pc:picChg chg="add mod ord">
          <ac:chgData name="NURMASTINI BUJANG - STUDENT" userId="S::g00426044@atu.ie::648c78cc-8822-4e5c-876c-297a18238aba" providerId="AD" clId="Web-{2E3E1554-9921-24E1-423C-6BE5BD90EBF8}" dt="2024-04-29T14:27:44.502" v="14" actId="1076"/>
          <ac:picMkLst>
            <pc:docMk/>
            <pc:sldMk cId="3981568194" sldId="266"/>
            <ac:picMk id="2" creationId="{C0EBA9A2-1D81-B761-115F-85DEC9B187F6}"/>
          </ac:picMkLst>
        </pc:picChg>
      </pc:sldChg>
    </pc:docChg>
  </pc:docChgLst>
  <pc:docChgLst>
    <pc:chgData name="NURMASTINI BUJANG - STUDENT" userId="S::g00426044@atu.ie::648c78cc-8822-4e5c-876c-297a18238aba" providerId="AD" clId="Web-{8A4D5700-1E60-F0D2-29CD-8B7F855F02A7}"/>
    <pc:docChg chg="modSld">
      <pc:chgData name="NURMASTINI BUJANG - STUDENT" userId="S::g00426044@atu.ie::648c78cc-8822-4e5c-876c-297a18238aba" providerId="AD" clId="Web-{8A4D5700-1E60-F0D2-29CD-8B7F855F02A7}" dt="2024-04-29T16:26:41.635" v="93" actId="20577"/>
      <pc:docMkLst>
        <pc:docMk/>
      </pc:docMkLst>
      <pc:sldChg chg="modSp">
        <pc:chgData name="NURMASTINI BUJANG - STUDENT" userId="S::g00426044@atu.ie::648c78cc-8822-4e5c-876c-297a18238aba" providerId="AD" clId="Web-{8A4D5700-1E60-F0D2-29CD-8B7F855F02A7}" dt="2024-04-29T16:26:41.635" v="93" actId="20577"/>
        <pc:sldMkLst>
          <pc:docMk/>
          <pc:sldMk cId="2438248176" sldId="269"/>
        </pc:sldMkLst>
        <pc:spChg chg="mod">
          <ac:chgData name="NURMASTINI BUJANG - STUDENT" userId="S::g00426044@atu.ie::648c78cc-8822-4e5c-876c-297a18238aba" providerId="AD" clId="Web-{8A4D5700-1E60-F0D2-29CD-8B7F855F02A7}" dt="2024-04-29T16:26:41.635" v="93" actId="20577"/>
          <ac:spMkLst>
            <pc:docMk/>
            <pc:sldMk cId="2438248176" sldId="269"/>
            <ac:spMk id="3" creationId="{5231CE83-CF8C-5C00-B92A-48BA67A369C1}"/>
          </ac:spMkLst>
        </pc:spChg>
      </pc:sldChg>
    </pc:docChg>
  </pc:docChgLst>
  <pc:docChgLst>
    <pc:chgData name="NURMASTINI BUJANG - STUDENT" userId="S::g00426044@atu.ie::648c78cc-8822-4e5c-876c-297a18238aba" providerId="AD" clId="Web-{27366D64-5D2E-53E7-475A-EB1A150EF7B9}"/>
    <pc:docChg chg="modSld">
      <pc:chgData name="NURMASTINI BUJANG - STUDENT" userId="S::g00426044@atu.ie::648c78cc-8822-4e5c-876c-297a18238aba" providerId="AD" clId="Web-{27366D64-5D2E-53E7-475A-EB1A150EF7B9}" dt="2024-04-29T15:32:30.764" v="148" actId="20577"/>
      <pc:docMkLst>
        <pc:docMk/>
      </pc:docMkLst>
      <pc:sldChg chg="modSp">
        <pc:chgData name="NURMASTINI BUJANG - STUDENT" userId="S::g00426044@atu.ie::648c78cc-8822-4e5c-876c-297a18238aba" providerId="AD" clId="Web-{27366D64-5D2E-53E7-475A-EB1A150EF7B9}" dt="2024-04-29T15:30:47.948" v="117" actId="20577"/>
        <pc:sldMkLst>
          <pc:docMk/>
          <pc:sldMk cId="2028502020" sldId="267"/>
        </pc:sldMkLst>
        <pc:spChg chg="mod">
          <ac:chgData name="NURMASTINI BUJANG - STUDENT" userId="S::g00426044@atu.ie::648c78cc-8822-4e5c-876c-297a18238aba" providerId="AD" clId="Web-{27366D64-5D2E-53E7-475A-EB1A150EF7B9}" dt="2024-04-29T15:30:47.948" v="117" actId="20577"/>
          <ac:spMkLst>
            <pc:docMk/>
            <pc:sldMk cId="2028502020" sldId="267"/>
            <ac:spMk id="3" creationId="{5231CE83-CF8C-5C00-B92A-48BA67A369C1}"/>
          </ac:spMkLst>
        </pc:spChg>
      </pc:sldChg>
      <pc:sldChg chg="modSp">
        <pc:chgData name="NURMASTINI BUJANG - STUDENT" userId="S::g00426044@atu.ie::648c78cc-8822-4e5c-876c-297a18238aba" providerId="AD" clId="Web-{27366D64-5D2E-53E7-475A-EB1A150EF7B9}" dt="2024-04-29T15:32:30.764" v="148" actId="20577"/>
        <pc:sldMkLst>
          <pc:docMk/>
          <pc:sldMk cId="1875183897" sldId="268"/>
        </pc:sldMkLst>
        <pc:spChg chg="mod">
          <ac:chgData name="NURMASTINI BUJANG - STUDENT" userId="S::g00426044@atu.ie::648c78cc-8822-4e5c-876c-297a18238aba" providerId="AD" clId="Web-{27366D64-5D2E-53E7-475A-EB1A150EF7B9}" dt="2024-04-29T15:32:30.764" v="148" actId="20577"/>
          <ac:spMkLst>
            <pc:docMk/>
            <pc:sldMk cId="1875183897" sldId="268"/>
            <ac:spMk id="3" creationId="{5231CE83-CF8C-5C00-B92A-48BA67A369C1}"/>
          </ac:spMkLst>
        </pc:spChg>
      </pc:sldChg>
    </pc:docChg>
  </pc:docChgLst>
  <pc:docChgLst>
    <pc:chgData name="NURMASTINI BUJANG - STUDENT" userId="S::g00426044@atu.ie::648c78cc-8822-4e5c-876c-297a18238aba" providerId="AD" clId="Web-{4D3FE10E-AB8B-AC3F-E6F2-BFA1AA2315B5}"/>
    <pc:docChg chg="addSld modSld">
      <pc:chgData name="NURMASTINI BUJANG - STUDENT" userId="S::g00426044@atu.ie::648c78cc-8822-4e5c-876c-297a18238aba" providerId="AD" clId="Web-{4D3FE10E-AB8B-AC3F-E6F2-BFA1AA2315B5}" dt="2024-04-13T08:09:28.971" v="42" actId="20577"/>
      <pc:docMkLst>
        <pc:docMk/>
      </pc:docMkLst>
      <pc:sldChg chg="modSp">
        <pc:chgData name="NURMASTINI BUJANG - STUDENT" userId="S::g00426044@atu.ie::648c78cc-8822-4e5c-876c-297a18238aba" providerId="AD" clId="Web-{4D3FE10E-AB8B-AC3F-E6F2-BFA1AA2315B5}" dt="2024-04-13T08:09:28.971" v="42" actId="20577"/>
        <pc:sldMkLst>
          <pc:docMk/>
          <pc:sldMk cId="109857222" sldId="256"/>
        </pc:sldMkLst>
        <pc:spChg chg="mod">
          <ac:chgData name="NURMASTINI BUJANG - STUDENT" userId="S::g00426044@atu.ie::648c78cc-8822-4e5c-876c-297a18238aba" providerId="AD" clId="Web-{4D3FE10E-AB8B-AC3F-E6F2-BFA1AA2315B5}" dt="2024-04-13T08:09:17.298" v="40" actId="1410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NURMASTINI BUJANG - STUDENT" userId="S::g00426044@atu.ie::648c78cc-8822-4e5c-876c-297a18238aba" providerId="AD" clId="Web-{4D3FE10E-AB8B-AC3F-E6F2-BFA1AA2315B5}" dt="2024-04-13T08:09:28.971" v="42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delSp modSp">
        <pc:chgData name="NURMASTINI BUJANG - STUDENT" userId="S::g00426044@atu.ie::648c78cc-8822-4e5c-876c-297a18238aba" providerId="AD" clId="Web-{4D3FE10E-AB8B-AC3F-E6F2-BFA1AA2315B5}" dt="2024-04-13T07:06:45.259" v="1" actId="14100"/>
        <pc:sldMkLst>
          <pc:docMk/>
          <pc:sldMk cId="3613061529" sldId="257"/>
        </pc:sldMkLst>
        <pc:spChg chg="del">
          <ac:chgData name="NURMASTINI BUJANG - STUDENT" userId="S::g00426044@atu.ie::648c78cc-8822-4e5c-876c-297a18238aba" providerId="AD" clId="Web-{4D3FE10E-AB8B-AC3F-E6F2-BFA1AA2315B5}" dt="2024-04-13T07:06:41.399" v="0"/>
          <ac:spMkLst>
            <pc:docMk/>
            <pc:sldMk cId="3613061529" sldId="257"/>
            <ac:spMk id="2" creationId="{0F353D0A-975E-43FF-ACC4-78FD69538AB6}"/>
          </ac:spMkLst>
        </pc:spChg>
        <pc:spChg chg="mod">
          <ac:chgData name="NURMASTINI BUJANG - STUDENT" userId="S::g00426044@atu.ie::648c78cc-8822-4e5c-876c-297a18238aba" providerId="AD" clId="Web-{4D3FE10E-AB8B-AC3F-E6F2-BFA1AA2315B5}" dt="2024-04-13T07:06:45.259" v="1" actId="14100"/>
          <ac:spMkLst>
            <pc:docMk/>
            <pc:sldMk cId="3613061529" sldId="257"/>
            <ac:spMk id="3" creationId="{5231CE83-CF8C-5C00-B92A-48BA67A369C1}"/>
          </ac:spMkLst>
        </pc:spChg>
      </pc:sldChg>
      <pc:sldChg chg="add replId">
        <pc:chgData name="NURMASTINI BUJANG - STUDENT" userId="S::g00426044@atu.ie::648c78cc-8822-4e5c-876c-297a18238aba" providerId="AD" clId="Web-{4D3FE10E-AB8B-AC3F-E6F2-BFA1AA2315B5}" dt="2024-04-13T07:06:49.980" v="2"/>
        <pc:sldMkLst>
          <pc:docMk/>
          <pc:sldMk cId="37594373" sldId="258"/>
        </pc:sldMkLst>
      </pc:sldChg>
      <pc:sldChg chg="add replId">
        <pc:chgData name="NURMASTINI BUJANG - STUDENT" userId="S::g00426044@atu.ie::648c78cc-8822-4e5c-876c-297a18238aba" providerId="AD" clId="Web-{4D3FE10E-AB8B-AC3F-E6F2-BFA1AA2315B5}" dt="2024-04-13T07:06:50.058" v="3"/>
        <pc:sldMkLst>
          <pc:docMk/>
          <pc:sldMk cId="2229701217" sldId="259"/>
        </pc:sldMkLst>
      </pc:sldChg>
      <pc:sldChg chg="add replId">
        <pc:chgData name="NURMASTINI BUJANG - STUDENT" userId="S::g00426044@atu.ie::648c78cc-8822-4e5c-876c-297a18238aba" providerId="AD" clId="Web-{4D3FE10E-AB8B-AC3F-E6F2-BFA1AA2315B5}" dt="2024-04-13T07:06:50.417" v="4"/>
        <pc:sldMkLst>
          <pc:docMk/>
          <pc:sldMk cId="33821065" sldId="260"/>
        </pc:sldMkLst>
      </pc:sldChg>
      <pc:sldChg chg="add replId">
        <pc:chgData name="NURMASTINI BUJANG - STUDENT" userId="S::g00426044@atu.ie::648c78cc-8822-4e5c-876c-297a18238aba" providerId="AD" clId="Web-{4D3FE10E-AB8B-AC3F-E6F2-BFA1AA2315B5}" dt="2024-04-13T07:06:50.589" v="5"/>
        <pc:sldMkLst>
          <pc:docMk/>
          <pc:sldMk cId="528547051" sldId="261"/>
        </pc:sldMkLst>
      </pc:sldChg>
      <pc:sldChg chg="add replId">
        <pc:chgData name="NURMASTINI BUJANG - STUDENT" userId="S::g00426044@atu.ie::648c78cc-8822-4e5c-876c-297a18238aba" providerId="AD" clId="Web-{4D3FE10E-AB8B-AC3F-E6F2-BFA1AA2315B5}" dt="2024-04-13T07:06:50.605" v="6"/>
        <pc:sldMkLst>
          <pc:docMk/>
          <pc:sldMk cId="506588578" sldId="262"/>
        </pc:sldMkLst>
      </pc:sldChg>
      <pc:sldChg chg="add replId">
        <pc:chgData name="NURMASTINI BUJANG - STUDENT" userId="S::g00426044@atu.ie::648c78cc-8822-4e5c-876c-297a18238aba" providerId="AD" clId="Web-{4D3FE10E-AB8B-AC3F-E6F2-BFA1AA2315B5}" dt="2024-04-13T07:06:50.746" v="7"/>
        <pc:sldMkLst>
          <pc:docMk/>
          <pc:sldMk cId="3440085244" sldId="263"/>
        </pc:sldMkLst>
      </pc:sldChg>
      <pc:sldChg chg="add replId">
        <pc:chgData name="NURMASTINI BUJANG - STUDENT" userId="S::g00426044@atu.ie::648c78cc-8822-4e5c-876c-297a18238aba" providerId="AD" clId="Web-{4D3FE10E-AB8B-AC3F-E6F2-BFA1AA2315B5}" dt="2024-04-13T07:06:51.058" v="8"/>
        <pc:sldMkLst>
          <pc:docMk/>
          <pc:sldMk cId="4135684062" sldId="264"/>
        </pc:sldMkLst>
      </pc:sldChg>
      <pc:sldChg chg="add replId">
        <pc:chgData name="NURMASTINI BUJANG - STUDENT" userId="S::g00426044@atu.ie::648c78cc-8822-4e5c-876c-297a18238aba" providerId="AD" clId="Web-{4D3FE10E-AB8B-AC3F-E6F2-BFA1AA2315B5}" dt="2024-04-13T07:06:51.152" v="9"/>
        <pc:sldMkLst>
          <pc:docMk/>
          <pc:sldMk cId="3299863486" sldId="265"/>
        </pc:sldMkLst>
      </pc:sldChg>
      <pc:sldChg chg="add replId">
        <pc:chgData name="NURMASTINI BUJANG - STUDENT" userId="S::g00426044@atu.ie::648c78cc-8822-4e5c-876c-297a18238aba" providerId="AD" clId="Web-{4D3FE10E-AB8B-AC3F-E6F2-BFA1AA2315B5}" dt="2024-04-13T07:06:51.308" v="10"/>
        <pc:sldMkLst>
          <pc:docMk/>
          <pc:sldMk cId="3981568194" sldId="266"/>
        </pc:sldMkLst>
      </pc:sldChg>
      <pc:sldChg chg="add replId">
        <pc:chgData name="NURMASTINI BUJANG - STUDENT" userId="S::g00426044@atu.ie::648c78cc-8822-4e5c-876c-297a18238aba" providerId="AD" clId="Web-{4D3FE10E-AB8B-AC3F-E6F2-BFA1AA2315B5}" dt="2024-04-13T07:06:51.621" v="11"/>
        <pc:sldMkLst>
          <pc:docMk/>
          <pc:sldMk cId="2028502020" sldId="267"/>
        </pc:sldMkLst>
      </pc:sldChg>
      <pc:sldChg chg="add replId">
        <pc:chgData name="NURMASTINI BUJANG - STUDENT" userId="S::g00426044@atu.ie::648c78cc-8822-4e5c-876c-297a18238aba" providerId="AD" clId="Web-{4D3FE10E-AB8B-AC3F-E6F2-BFA1AA2315B5}" dt="2024-04-13T07:06:51.746" v="12"/>
        <pc:sldMkLst>
          <pc:docMk/>
          <pc:sldMk cId="1875183897" sldId="268"/>
        </pc:sldMkLst>
      </pc:sldChg>
      <pc:sldChg chg="add replId">
        <pc:chgData name="NURMASTINI BUJANG - STUDENT" userId="S::g00426044@atu.ie::648c78cc-8822-4e5c-876c-297a18238aba" providerId="AD" clId="Web-{4D3FE10E-AB8B-AC3F-E6F2-BFA1AA2315B5}" dt="2024-04-13T07:06:51.902" v="13"/>
        <pc:sldMkLst>
          <pc:docMk/>
          <pc:sldMk cId="2438248176" sldId="269"/>
        </pc:sldMkLst>
      </pc:sldChg>
      <pc:sldChg chg="add replId">
        <pc:chgData name="NURMASTINI BUJANG - STUDENT" userId="S::g00426044@atu.ie::648c78cc-8822-4e5c-876c-297a18238aba" providerId="AD" clId="Web-{4D3FE10E-AB8B-AC3F-E6F2-BFA1AA2315B5}" dt="2024-04-13T07:06:52.074" v="14"/>
        <pc:sldMkLst>
          <pc:docMk/>
          <pc:sldMk cId="1822532934" sldId="270"/>
        </pc:sldMkLst>
      </pc:sldChg>
      <pc:sldChg chg="add replId">
        <pc:chgData name="NURMASTINI BUJANG - STUDENT" userId="S::g00426044@atu.ie::648c78cc-8822-4e5c-876c-297a18238aba" providerId="AD" clId="Web-{4D3FE10E-AB8B-AC3F-E6F2-BFA1AA2315B5}" dt="2024-04-13T07:06:52.339" v="15"/>
        <pc:sldMkLst>
          <pc:docMk/>
          <pc:sldMk cId="3503273011" sldId="271"/>
        </pc:sldMkLst>
      </pc:sldChg>
      <pc:sldChg chg="add replId">
        <pc:chgData name="NURMASTINI BUJANG - STUDENT" userId="S::g00426044@atu.ie::648c78cc-8822-4e5c-876c-297a18238aba" providerId="AD" clId="Web-{4D3FE10E-AB8B-AC3F-E6F2-BFA1AA2315B5}" dt="2024-04-13T07:06:52.449" v="16"/>
        <pc:sldMkLst>
          <pc:docMk/>
          <pc:sldMk cId="1293131869" sldId="272"/>
        </pc:sldMkLst>
      </pc:sldChg>
      <pc:sldChg chg="add replId">
        <pc:chgData name="NURMASTINI BUJANG - STUDENT" userId="S::g00426044@atu.ie::648c78cc-8822-4e5c-876c-297a18238aba" providerId="AD" clId="Web-{4D3FE10E-AB8B-AC3F-E6F2-BFA1AA2315B5}" dt="2024-04-13T07:06:52.683" v="17"/>
        <pc:sldMkLst>
          <pc:docMk/>
          <pc:sldMk cId="3392717092" sldId="273"/>
        </pc:sldMkLst>
      </pc:sldChg>
      <pc:sldChg chg="add replId">
        <pc:chgData name="NURMASTINI BUJANG - STUDENT" userId="S::g00426044@atu.ie::648c78cc-8822-4e5c-876c-297a18238aba" providerId="AD" clId="Web-{4D3FE10E-AB8B-AC3F-E6F2-BFA1AA2315B5}" dt="2024-04-13T07:06:52.824" v="18"/>
        <pc:sldMkLst>
          <pc:docMk/>
          <pc:sldMk cId="3123075687" sldId="274"/>
        </pc:sldMkLst>
      </pc:sldChg>
      <pc:sldChg chg="add replId">
        <pc:chgData name="NURMASTINI BUJANG - STUDENT" userId="S::g00426044@atu.ie::648c78cc-8822-4e5c-876c-297a18238aba" providerId="AD" clId="Web-{4D3FE10E-AB8B-AC3F-E6F2-BFA1AA2315B5}" dt="2024-04-13T07:06:53.042" v="19"/>
        <pc:sldMkLst>
          <pc:docMk/>
          <pc:sldMk cId="2933386133" sldId="275"/>
        </pc:sldMkLst>
      </pc:sldChg>
      <pc:sldChg chg="add replId">
        <pc:chgData name="NURMASTINI BUJANG - STUDENT" userId="S::g00426044@atu.ie::648c78cc-8822-4e5c-876c-297a18238aba" providerId="AD" clId="Web-{4D3FE10E-AB8B-AC3F-E6F2-BFA1AA2315B5}" dt="2024-04-13T07:06:53.214" v="20"/>
        <pc:sldMkLst>
          <pc:docMk/>
          <pc:sldMk cId="3241161847" sldId="276"/>
        </pc:sldMkLst>
      </pc:sldChg>
      <pc:sldChg chg="add replId">
        <pc:chgData name="NURMASTINI BUJANG - STUDENT" userId="S::g00426044@atu.ie::648c78cc-8822-4e5c-876c-297a18238aba" providerId="AD" clId="Web-{4D3FE10E-AB8B-AC3F-E6F2-BFA1AA2315B5}" dt="2024-04-13T07:06:53.417" v="21"/>
        <pc:sldMkLst>
          <pc:docMk/>
          <pc:sldMk cId="997481482" sldId="277"/>
        </pc:sldMkLst>
      </pc:sldChg>
      <pc:sldChg chg="add replId">
        <pc:chgData name="NURMASTINI BUJANG - STUDENT" userId="S::g00426044@atu.ie::648c78cc-8822-4e5c-876c-297a18238aba" providerId="AD" clId="Web-{4D3FE10E-AB8B-AC3F-E6F2-BFA1AA2315B5}" dt="2024-04-13T07:06:53.542" v="22"/>
        <pc:sldMkLst>
          <pc:docMk/>
          <pc:sldMk cId="2922102018" sldId="278"/>
        </pc:sldMkLst>
      </pc:sldChg>
      <pc:sldChg chg="add replId">
        <pc:chgData name="NURMASTINI BUJANG - STUDENT" userId="S::g00426044@atu.ie::648c78cc-8822-4e5c-876c-297a18238aba" providerId="AD" clId="Web-{4D3FE10E-AB8B-AC3F-E6F2-BFA1AA2315B5}" dt="2024-04-13T07:06:53.792" v="23"/>
        <pc:sldMkLst>
          <pc:docMk/>
          <pc:sldMk cId="828781937" sldId="279"/>
        </pc:sldMkLst>
      </pc:sldChg>
      <pc:sldChg chg="add replId">
        <pc:chgData name="NURMASTINI BUJANG - STUDENT" userId="S::g00426044@atu.ie::648c78cc-8822-4e5c-876c-297a18238aba" providerId="AD" clId="Web-{4D3FE10E-AB8B-AC3F-E6F2-BFA1AA2315B5}" dt="2024-04-13T07:06:53.949" v="24"/>
        <pc:sldMkLst>
          <pc:docMk/>
          <pc:sldMk cId="4275825751" sldId="280"/>
        </pc:sldMkLst>
      </pc:sldChg>
      <pc:sldChg chg="add replId">
        <pc:chgData name="NURMASTINI BUJANG - STUDENT" userId="S::g00426044@atu.ie::648c78cc-8822-4e5c-876c-297a18238aba" providerId="AD" clId="Web-{4D3FE10E-AB8B-AC3F-E6F2-BFA1AA2315B5}" dt="2024-04-13T07:06:54.168" v="25"/>
        <pc:sldMkLst>
          <pc:docMk/>
          <pc:sldMk cId="2809932937" sldId="281"/>
        </pc:sldMkLst>
      </pc:sldChg>
      <pc:sldChg chg="add replId">
        <pc:chgData name="NURMASTINI BUJANG - STUDENT" userId="S::g00426044@atu.ie::648c78cc-8822-4e5c-876c-297a18238aba" providerId="AD" clId="Web-{4D3FE10E-AB8B-AC3F-E6F2-BFA1AA2315B5}" dt="2024-04-13T07:06:54.339" v="26"/>
        <pc:sldMkLst>
          <pc:docMk/>
          <pc:sldMk cId="2823463177" sldId="282"/>
        </pc:sldMkLst>
      </pc:sldChg>
      <pc:sldChg chg="add replId">
        <pc:chgData name="NURMASTINI BUJANG - STUDENT" userId="S::g00426044@atu.ie::648c78cc-8822-4e5c-876c-297a18238aba" providerId="AD" clId="Web-{4D3FE10E-AB8B-AC3F-E6F2-BFA1AA2315B5}" dt="2024-04-13T07:06:54.668" v="27"/>
        <pc:sldMkLst>
          <pc:docMk/>
          <pc:sldMk cId="321332625" sldId="283"/>
        </pc:sldMkLst>
      </pc:sldChg>
      <pc:sldChg chg="add replId">
        <pc:chgData name="NURMASTINI BUJANG - STUDENT" userId="S::g00426044@atu.ie::648c78cc-8822-4e5c-876c-297a18238aba" providerId="AD" clId="Web-{4D3FE10E-AB8B-AC3F-E6F2-BFA1AA2315B5}" dt="2024-04-13T07:06:54.777" v="28"/>
        <pc:sldMkLst>
          <pc:docMk/>
          <pc:sldMk cId="820496402" sldId="284"/>
        </pc:sldMkLst>
      </pc:sldChg>
      <pc:sldChg chg="add replId">
        <pc:chgData name="NURMASTINI BUJANG - STUDENT" userId="S::g00426044@atu.ie::648c78cc-8822-4e5c-876c-297a18238aba" providerId="AD" clId="Web-{4D3FE10E-AB8B-AC3F-E6F2-BFA1AA2315B5}" dt="2024-04-13T07:06:54.918" v="29"/>
        <pc:sldMkLst>
          <pc:docMk/>
          <pc:sldMk cId="3330592857" sldId="285"/>
        </pc:sldMkLst>
      </pc:sldChg>
      <pc:sldChg chg="add replId">
        <pc:chgData name="NURMASTINI BUJANG - STUDENT" userId="S::g00426044@atu.ie::648c78cc-8822-4e5c-876c-297a18238aba" providerId="AD" clId="Web-{4D3FE10E-AB8B-AC3F-E6F2-BFA1AA2315B5}" dt="2024-04-13T07:06:55.261" v="30"/>
        <pc:sldMkLst>
          <pc:docMk/>
          <pc:sldMk cId="156814350" sldId="286"/>
        </pc:sldMkLst>
      </pc:sldChg>
      <pc:sldChg chg="add replId">
        <pc:chgData name="NURMASTINI BUJANG - STUDENT" userId="S::g00426044@atu.ie::648c78cc-8822-4e5c-876c-297a18238aba" providerId="AD" clId="Web-{4D3FE10E-AB8B-AC3F-E6F2-BFA1AA2315B5}" dt="2024-04-13T07:06:55.418" v="31"/>
        <pc:sldMkLst>
          <pc:docMk/>
          <pc:sldMk cId="3987820700" sldId="287"/>
        </pc:sldMkLst>
      </pc:sldChg>
      <pc:sldChg chg="add replId">
        <pc:chgData name="NURMASTINI BUJANG - STUDENT" userId="S::g00426044@atu.ie::648c78cc-8822-4e5c-876c-297a18238aba" providerId="AD" clId="Web-{4D3FE10E-AB8B-AC3F-E6F2-BFA1AA2315B5}" dt="2024-04-13T07:06:55.543" v="32"/>
        <pc:sldMkLst>
          <pc:docMk/>
          <pc:sldMk cId="1216117762" sldId="288"/>
        </pc:sldMkLst>
      </pc:sldChg>
      <pc:sldChg chg="add replId">
        <pc:chgData name="NURMASTINI BUJANG - STUDENT" userId="S::g00426044@atu.ie::648c78cc-8822-4e5c-876c-297a18238aba" providerId="AD" clId="Web-{4D3FE10E-AB8B-AC3F-E6F2-BFA1AA2315B5}" dt="2024-04-13T07:06:55.746" v="33"/>
        <pc:sldMkLst>
          <pc:docMk/>
          <pc:sldMk cId="3815692896" sldId="289"/>
        </pc:sldMkLst>
      </pc:sldChg>
      <pc:sldChg chg="add replId">
        <pc:chgData name="NURMASTINI BUJANG - STUDENT" userId="S::g00426044@atu.ie::648c78cc-8822-4e5c-876c-297a18238aba" providerId="AD" clId="Web-{4D3FE10E-AB8B-AC3F-E6F2-BFA1AA2315B5}" dt="2024-04-13T07:06:58.543" v="34"/>
        <pc:sldMkLst>
          <pc:docMk/>
          <pc:sldMk cId="60974874" sldId="290"/>
        </pc:sldMkLst>
      </pc:sldChg>
      <pc:sldChg chg="add replId">
        <pc:chgData name="NURMASTINI BUJANG - STUDENT" userId="S::g00426044@atu.ie::648c78cc-8822-4e5c-876c-297a18238aba" providerId="AD" clId="Web-{4D3FE10E-AB8B-AC3F-E6F2-BFA1AA2315B5}" dt="2024-04-13T07:07:00.798" v="35"/>
        <pc:sldMkLst>
          <pc:docMk/>
          <pc:sldMk cId="4012593845" sldId="291"/>
        </pc:sldMkLst>
      </pc:sldChg>
      <pc:sldChg chg="add replId">
        <pc:chgData name="NURMASTINI BUJANG - STUDENT" userId="S::g00426044@atu.ie::648c78cc-8822-4e5c-876c-297a18238aba" providerId="AD" clId="Web-{4D3FE10E-AB8B-AC3F-E6F2-BFA1AA2315B5}" dt="2024-04-13T07:07:00.829" v="36"/>
        <pc:sldMkLst>
          <pc:docMk/>
          <pc:sldMk cId="2226971678" sldId="292"/>
        </pc:sldMkLst>
      </pc:sldChg>
      <pc:sldChg chg="add replId">
        <pc:chgData name="NURMASTINI BUJANG - STUDENT" userId="S::g00426044@atu.ie::648c78cc-8822-4e5c-876c-297a18238aba" providerId="AD" clId="Web-{4D3FE10E-AB8B-AC3F-E6F2-BFA1AA2315B5}" dt="2024-04-13T07:07:00.985" v="37"/>
        <pc:sldMkLst>
          <pc:docMk/>
          <pc:sldMk cId="2618805541" sldId="293"/>
        </pc:sldMkLst>
      </pc:sldChg>
      <pc:sldChg chg="add replId">
        <pc:chgData name="NURMASTINI BUJANG - STUDENT" userId="S::g00426044@atu.ie::648c78cc-8822-4e5c-876c-297a18238aba" providerId="AD" clId="Web-{4D3FE10E-AB8B-AC3F-E6F2-BFA1AA2315B5}" dt="2024-04-13T07:07:01.376" v="38"/>
        <pc:sldMkLst>
          <pc:docMk/>
          <pc:sldMk cId="3070805225" sldId="294"/>
        </pc:sldMkLst>
      </pc:sldChg>
      <pc:sldChg chg="add replId">
        <pc:chgData name="NURMASTINI BUJANG - STUDENT" userId="S::g00426044@atu.ie::648c78cc-8822-4e5c-876c-297a18238aba" providerId="AD" clId="Web-{4D3FE10E-AB8B-AC3F-E6F2-BFA1AA2315B5}" dt="2024-04-13T07:07:01.407" v="39"/>
        <pc:sldMkLst>
          <pc:docMk/>
          <pc:sldMk cId="2090603233" sldId="295"/>
        </pc:sldMkLst>
      </pc:sldChg>
    </pc:docChg>
  </pc:docChgLst>
  <pc:docChgLst>
    <pc:chgData name="NURMASTINI BUJANG - STUDENT" userId="S::g00426044@atu.ie::648c78cc-8822-4e5c-876c-297a18238aba" providerId="AD" clId="Web-{57D9FF1E-C4A9-3CDC-A9D0-FE2CE928F8A7}"/>
    <pc:docChg chg="modSld">
      <pc:chgData name="NURMASTINI BUJANG - STUDENT" userId="S::g00426044@atu.ie::648c78cc-8822-4e5c-876c-297a18238aba" providerId="AD" clId="Web-{57D9FF1E-C4A9-3CDC-A9D0-FE2CE928F8A7}" dt="2024-04-19T18:37:01.753" v="129" actId="20577"/>
      <pc:docMkLst>
        <pc:docMk/>
      </pc:docMkLst>
      <pc:sldChg chg="modSp">
        <pc:chgData name="NURMASTINI BUJANG - STUDENT" userId="S::g00426044@atu.ie::648c78cc-8822-4e5c-876c-297a18238aba" providerId="AD" clId="Web-{57D9FF1E-C4A9-3CDC-A9D0-FE2CE928F8A7}" dt="2024-04-19T17:45:44.654" v="17" actId="14100"/>
        <pc:sldMkLst>
          <pc:docMk/>
          <pc:sldMk cId="506588578" sldId="262"/>
        </pc:sldMkLst>
        <pc:spChg chg="mod">
          <ac:chgData name="NURMASTINI BUJANG - STUDENT" userId="S::g00426044@atu.ie::648c78cc-8822-4e5c-876c-297a18238aba" providerId="AD" clId="Web-{57D9FF1E-C4A9-3CDC-A9D0-FE2CE928F8A7}" dt="2024-04-19T17:45:44.654" v="17" actId="14100"/>
          <ac:spMkLst>
            <pc:docMk/>
            <pc:sldMk cId="506588578" sldId="262"/>
            <ac:spMk id="3" creationId="{5231CE83-CF8C-5C00-B92A-48BA67A369C1}"/>
          </ac:spMkLst>
        </pc:spChg>
      </pc:sldChg>
      <pc:sldChg chg="modSp">
        <pc:chgData name="NURMASTINI BUJANG - STUDENT" userId="S::g00426044@atu.ie::648c78cc-8822-4e5c-876c-297a18238aba" providerId="AD" clId="Web-{57D9FF1E-C4A9-3CDC-A9D0-FE2CE928F8A7}" dt="2024-04-19T18:37:01.753" v="129" actId="20577"/>
        <pc:sldMkLst>
          <pc:docMk/>
          <pc:sldMk cId="3440085244" sldId="263"/>
        </pc:sldMkLst>
        <pc:spChg chg="mod">
          <ac:chgData name="NURMASTINI BUJANG - STUDENT" userId="S::g00426044@atu.ie::648c78cc-8822-4e5c-876c-297a18238aba" providerId="AD" clId="Web-{57D9FF1E-C4A9-3CDC-A9D0-FE2CE928F8A7}" dt="2024-04-19T18:37:01.753" v="129" actId="20577"/>
          <ac:spMkLst>
            <pc:docMk/>
            <pc:sldMk cId="3440085244" sldId="263"/>
            <ac:spMk id="3" creationId="{5231CE83-CF8C-5C00-B92A-48BA67A369C1}"/>
          </ac:spMkLst>
        </pc:spChg>
      </pc:sldChg>
    </pc:docChg>
  </pc:docChgLst>
  <pc:docChgLst>
    <pc:chgData name="NURMASTINI BUJANG - STUDENT" userId="S::g00426044@atu.ie::648c78cc-8822-4e5c-876c-297a18238aba" providerId="AD" clId="Web-{1E311516-4F0D-836B-F1F1-420072845168}"/>
    <pc:docChg chg="addSld delSld modSld">
      <pc:chgData name="NURMASTINI BUJANG - STUDENT" userId="S::g00426044@atu.ie::648c78cc-8822-4e5c-876c-297a18238aba" providerId="AD" clId="Web-{1E311516-4F0D-836B-F1F1-420072845168}" dt="2024-04-13T14:46:31.157" v="17" actId="20577"/>
      <pc:docMkLst>
        <pc:docMk/>
      </pc:docMkLst>
      <pc:sldChg chg="addSp delSp modSp">
        <pc:chgData name="NURMASTINI BUJANG - STUDENT" userId="S::g00426044@atu.ie::648c78cc-8822-4e5c-876c-297a18238aba" providerId="AD" clId="Web-{1E311516-4F0D-836B-F1F1-420072845168}" dt="2024-04-13T12:36:20.264" v="2" actId="14100"/>
        <pc:sldMkLst>
          <pc:docMk/>
          <pc:sldMk cId="2229701217" sldId="259"/>
        </pc:sldMkLst>
        <pc:spChg chg="del">
          <ac:chgData name="NURMASTINI BUJANG - STUDENT" userId="S::g00426044@atu.ie::648c78cc-8822-4e5c-876c-297a18238aba" providerId="AD" clId="Web-{1E311516-4F0D-836B-F1F1-420072845168}" dt="2024-04-13T12:36:11.889" v="0"/>
          <ac:spMkLst>
            <pc:docMk/>
            <pc:sldMk cId="2229701217" sldId="259"/>
            <ac:spMk id="3" creationId="{5231CE83-CF8C-5C00-B92A-48BA67A369C1}"/>
          </ac:spMkLst>
        </pc:spChg>
        <pc:picChg chg="add mod ord">
          <ac:chgData name="NURMASTINI BUJANG - STUDENT" userId="S::g00426044@atu.ie::648c78cc-8822-4e5c-876c-297a18238aba" providerId="AD" clId="Web-{1E311516-4F0D-836B-F1F1-420072845168}" dt="2024-04-13T12:36:20.264" v="2" actId="14100"/>
          <ac:picMkLst>
            <pc:docMk/>
            <pc:sldMk cId="2229701217" sldId="259"/>
            <ac:picMk id="2" creationId="{82B8CB83-E391-6BFD-E811-8E3CE95C8144}"/>
          </ac:picMkLst>
        </pc:picChg>
      </pc:sldChg>
      <pc:sldChg chg="addSp delSp modSp">
        <pc:chgData name="NURMASTINI BUJANG - STUDENT" userId="S::g00426044@atu.ie::648c78cc-8822-4e5c-876c-297a18238aba" providerId="AD" clId="Web-{1E311516-4F0D-836B-F1F1-420072845168}" dt="2024-04-13T14:44:35.529" v="4" actId="14100"/>
        <pc:sldMkLst>
          <pc:docMk/>
          <pc:sldMk cId="33821065" sldId="260"/>
        </pc:sldMkLst>
        <pc:spChg chg="del">
          <ac:chgData name="NURMASTINI BUJANG - STUDENT" userId="S::g00426044@atu.ie::648c78cc-8822-4e5c-876c-297a18238aba" providerId="AD" clId="Web-{1E311516-4F0D-836B-F1F1-420072845168}" dt="2024-04-13T14:44:33.372" v="3"/>
          <ac:spMkLst>
            <pc:docMk/>
            <pc:sldMk cId="33821065" sldId="260"/>
            <ac:spMk id="3" creationId="{5231CE83-CF8C-5C00-B92A-48BA67A369C1}"/>
          </ac:spMkLst>
        </pc:spChg>
        <pc:picChg chg="add mod ord">
          <ac:chgData name="NURMASTINI BUJANG - STUDENT" userId="S::g00426044@atu.ie::648c78cc-8822-4e5c-876c-297a18238aba" providerId="AD" clId="Web-{1E311516-4F0D-836B-F1F1-420072845168}" dt="2024-04-13T14:44:35.529" v="4" actId="14100"/>
          <ac:picMkLst>
            <pc:docMk/>
            <pc:sldMk cId="33821065" sldId="260"/>
            <ac:picMk id="2" creationId="{BAD7BEA2-0E22-577C-DF05-24A07F35B668}"/>
          </ac:picMkLst>
        </pc:picChg>
      </pc:sldChg>
      <pc:sldChg chg="addSp delSp modSp add del replId">
        <pc:chgData name="NURMASTINI BUJANG - STUDENT" userId="S::g00426044@atu.ie::648c78cc-8822-4e5c-876c-297a18238aba" providerId="AD" clId="Web-{1E311516-4F0D-836B-F1F1-420072845168}" dt="2024-04-13T14:46:16.281" v="13"/>
        <pc:sldMkLst>
          <pc:docMk/>
          <pc:sldMk cId="3113602029" sldId="296"/>
        </pc:sldMkLst>
        <pc:spChg chg="del">
          <ac:chgData name="NURMASTINI BUJANG - STUDENT" userId="S::g00426044@atu.ie::648c78cc-8822-4e5c-876c-297a18238aba" providerId="AD" clId="Web-{1E311516-4F0D-836B-F1F1-420072845168}" dt="2024-04-13T14:45:38.437" v="6"/>
          <ac:spMkLst>
            <pc:docMk/>
            <pc:sldMk cId="3113602029" sldId="296"/>
            <ac:spMk id="2" creationId="{00000000-0000-0000-0000-000000000000}"/>
          </ac:spMkLst>
        </pc:spChg>
        <pc:spChg chg="mod">
          <ac:chgData name="NURMASTINI BUJANG - STUDENT" userId="S::g00426044@atu.ie::648c78cc-8822-4e5c-876c-297a18238aba" providerId="AD" clId="Web-{1E311516-4F0D-836B-F1F1-420072845168}" dt="2024-04-13T14:45:43.781" v="8" actId="20577"/>
          <ac:spMkLst>
            <pc:docMk/>
            <pc:sldMk cId="3113602029" sldId="296"/>
            <ac:spMk id="3" creationId="{00000000-0000-0000-0000-000000000000}"/>
          </ac:spMkLst>
        </pc:spChg>
        <pc:spChg chg="add del mod">
          <ac:chgData name="NURMASTINI BUJANG - STUDENT" userId="S::g00426044@atu.ie::648c78cc-8822-4e5c-876c-297a18238aba" providerId="AD" clId="Web-{1E311516-4F0D-836B-F1F1-420072845168}" dt="2024-04-13T14:46:06.203" v="11"/>
          <ac:spMkLst>
            <pc:docMk/>
            <pc:sldMk cId="3113602029" sldId="296"/>
            <ac:spMk id="5" creationId="{D7E5FA1C-943E-D7EC-C147-CC82934CF514}"/>
          </ac:spMkLst>
        </pc:spChg>
      </pc:sldChg>
      <pc:sldChg chg="add del replId">
        <pc:chgData name="NURMASTINI BUJANG - STUDENT" userId="S::g00426044@atu.ie::648c78cc-8822-4e5c-876c-297a18238aba" providerId="AD" clId="Web-{1E311516-4F0D-836B-F1F1-420072845168}" dt="2024-04-13T14:45:59.562" v="10"/>
        <pc:sldMkLst>
          <pc:docMk/>
          <pc:sldMk cId="245586748" sldId="297"/>
        </pc:sldMkLst>
      </pc:sldChg>
      <pc:sldChg chg="addSp delSp modSp add replId">
        <pc:chgData name="NURMASTINI BUJANG - STUDENT" userId="S::g00426044@atu.ie::648c78cc-8822-4e5c-876c-297a18238aba" providerId="AD" clId="Web-{1E311516-4F0D-836B-F1F1-420072845168}" dt="2024-04-13T14:46:31.157" v="17" actId="20577"/>
        <pc:sldMkLst>
          <pc:docMk/>
          <pc:sldMk cId="3602536261" sldId="297"/>
        </pc:sldMkLst>
        <pc:spChg chg="del">
          <ac:chgData name="NURMASTINI BUJANG - STUDENT" userId="S::g00426044@atu.ie::648c78cc-8822-4e5c-876c-297a18238aba" providerId="AD" clId="Web-{1E311516-4F0D-836B-F1F1-420072845168}" dt="2024-04-13T14:46:21.047" v="14"/>
          <ac:spMkLst>
            <pc:docMk/>
            <pc:sldMk cId="3602536261" sldId="297"/>
            <ac:spMk id="2" creationId="{00000000-0000-0000-0000-000000000000}"/>
          </ac:spMkLst>
        </pc:spChg>
        <pc:spChg chg="mod">
          <ac:chgData name="NURMASTINI BUJANG - STUDENT" userId="S::g00426044@atu.ie::648c78cc-8822-4e5c-876c-297a18238aba" providerId="AD" clId="Web-{1E311516-4F0D-836B-F1F1-420072845168}" dt="2024-04-13T14:46:31.157" v="17" actId="20577"/>
          <ac:spMkLst>
            <pc:docMk/>
            <pc:sldMk cId="3602536261" sldId="297"/>
            <ac:spMk id="3" creationId="{00000000-0000-0000-0000-000000000000}"/>
          </ac:spMkLst>
        </pc:spChg>
        <pc:spChg chg="add del mod">
          <ac:chgData name="NURMASTINI BUJANG - STUDENT" userId="S::g00426044@atu.ie::648c78cc-8822-4e5c-876c-297a18238aba" providerId="AD" clId="Web-{1E311516-4F0D-836B-F1F1-420072845168}" dt="2024-04-13T14:46:24.329" v="15"/>
          <ac:spMkLst>
            <pc:docMk/>
            <pc:sldMk cId="3602536261" sldId="297"/>
            <ac:spMk id="5" creationId="{C53C6736-CA57-8039-E30B-641A4CA8BBDB}"/>
          </ac:spMkLst>
        </pc:spChg>
      </pc:sldChg>
    </pc:docChg>
  </pc:docChgLst>
  <pc:docChgLst>
    <pc:chgData name="NURMASTINI BUJANG - STUDENT" userId="S::g00426044@atu.ie::648c78cc-8822-4e5c-876c-297a18238aba" providerId="AD" clId="Web-{26D83B34-A5A7-1F6B-3E9F-75C2559BEDC7}"/>
    <pc:docChg chg="modSld">
      <pc:chgData name="NURMASTINI BUJANG - STUDENT" userId="S::g00426044@atu.ie::648c78cc-8822-4e5c-876c-297a18238aba" providerId="AD" clId="Web-{26D83B34-A5A7-1F6B-3E9F-75C2559BEDC7}" dt="2024-04-29T16:16:25.868" v="8" actId="20577"/>
      <pc:docMkLst>
        <pc:docMk/>
      </pc:docMkLst>
      <pc:sldChg chg="modSp">
        <pc:chgData name="NURMASTINI BUJANG - STUDENT" userId="S::g00426044@atu.ie::648c78cc-8822-4e5c-876c-297a18238aba" providerId="AD" clId="Web-{26D83B34-A5A7-1F6B-3E9F-75C2559BEDC7}" dt="2024-04-29T16:16:25.868" v="8" actId="20577"/>
        <pc:sldMkLst>
          <pc:docMk/>
          <pc:sldMk cId="2438248176" sldId="269"/>
        </pc:sldMkLst>
        <pc:spChg chg="mod">
          <ac:chgData name="NURMASTINI BUJANG - STUDENT" userId="S::g00426044@atu.ie::648c78cc-8822-4e5c-876c-297a18238aba" providerId="AD" clId="Web-{26D83B34-A5A7-1F6B-3E9F-75C2559BEDC7}" dt="2024-04-29T16:16:25.868" v="8" actId="20577"/>
          <ac:spMkLst>
            <pc:docMk/>
            <pc:sldMk cId="2438248176" sldId="269"/>
            <ac:spMk id="3" creationId="{5231CE83-CF8C-5C00-B92A-48BA67A369C1}"/>
          </ac:spMkLst>
        </pc:spChg>
      </pc:sldChg>
    </pc:docChg>
  </pc:docChgLst>
  <pc:docChgLst>
    <pc:chgData name="NURMASTINI BUJANG - STUDENT" userId="S::g00426044@atu.ie::648c78cc-8822-4e5c-876c-297a18238aba" providerId="AD" clId="Web-{2F5FBCD1-4E7C-FC10-3EA9-4B67ACC94D2A}"/>
    <pc:docChg chg="modSld">
      <pc:chgData name="NURMASTINI BUJANG - STUDENT" userId="S::g00426044@atu.ie::648c78cc-8822-4e5c-876c-297a18238aba" providerId="AD" clId="Web-{2F5FBCD1-4E7C-FC10-3EA9-4B67ACC94D2A}" dt="2024-04-13T09:31:00.430" v="19" actId="20577"/>
      <pc:docMkLst>
        <pc:docMk/>
      </pc:docMkLst>
      <pc:sldChg chg="addSp delSp modSp">
        <pc:chgData name="NURMASTINI BUJANG - STUDENT" userId="S::g00426044@atu.ie::648c78cc-8822-4e5c-876c-297a18238aba" providerId="AD" clId="Web-{2F5FBCD1-4E7C-FC10-3EA9-4B67ACC94D2A}" dt="2024-04-13T09:27:49.954" v="3" actId="1076"/>
        <pc:sldMkLst>
          <pc:docMk/>
          <pc:sldMk cId="3613061529" sldId="257"/>
        </pc:sldMkLst>
        <pc:spChg chg="add del mod">
          <ac:chgData name="NURMASTINI BUJANG - STUDENT" userId="S::g00426044@atu.ie::648c78cc-8822-4e5c-876c-297a18238aba" providerId="AD" clId="Web-{2F5FBCD1-4E7C-FC10-3EA9-4B67ACC94D2A}" dt="2024-04-13T09:27:42.517" v="1"/>
          <ac:spMkLst>
            <pc:docMk/>
            <pc:sldMk cId="3613061529" sldId="257"/>
            <ac:spMk id="4" creationId="{A2B5F1D9-F82E-0062-DF10-46FF2CE31B53}"/>
          </ac:spMkLst>
        </pc:spChg>
        <pc:picChg chg="del">
          <ac:chgData name="NURMASTINI BUJANG - STUDENT" userId="S::g00426044@atu.ie::648c78cc-8822-4e5c-876c-297a18238aba" providerId="AD" clId="Web-{2F5FBCD1-4E7C-FC10-3EA9-4B67ACC94D2A}" dt="2024-04-13T09:27:33.938" v="0"/>
          <ac:picMkLst>
            <pc:docMk/>
            <pc:sldMk cId="3613061529" sldId="257"/>
            <ac:picMk id="2" creationId="{F92E9464-B817-D833-AEDF-6CC89CFD7232}"/>
          </ac:picMkLst>
        </pc:picChg>
        <pc:picChg chg="add mod ord">
          <ac:chgData name="NURMASTINI BUJANG - STUDENT" userId="S::g00426044@atu.ie::648c78cc-8822-4e5c-876c-297a18238aba" providerId="AD" clId="Web-{2F5FBCD1-4E7C-FC10-3EA9-4B67ACC94D2A}" dt="2024-04-13T09:27:49.954" v="3" actId="1076"/>
          <ac:picMkLst>
            <pc:docMk/>
            <pc:sldMk cId="3613061529" sldId="257"/>
            <ac:picMk id="5" creationId="{4232DF6E-D02E-861C-7A43-9ED6FCDC8008}"/>
          </ac:picMkLst>
        </pc:picChg>
      </pc:sldChg>
      <pc:sldChg chg="addSp modSp">
        <pc:chgData name="NURMASTINI BUJANG - STUDENT" userId="S::g00426044@atu.ie::648c78cc-8822-4e5c-876c-297a18238aba" providerId="AD" clId="Web-{2F5FBCD1-4E7C-FC10-3EA9-4B67ACC94D2A}" dt="2024-04-13T09:31:00.430" v="19" actId="20577"/>
        <pc:sldMkLst>
          <pc:docMk/>
          <pc:sldMk cId="37594373" sldId="258"/>
        </pc:sldMkLst>
        <pc:spChg chg="mod">
          <ac:chgData name="NURMASTINI BUJANG - STUDENT" userId="S::g00426044@atu.ie::648c78cc-8822-4e5c-876c-297a18238aba" providerId="AD" clId="Web-{2F5FBCD1-4E7C-FC10-3EA9-4B67ACC94D2A}" dt="2024-04-13T09:31:00.430" v="19" actId="20577"/>
          <ac:spMkLst>
            <pc:docMk/>
            <pc:sldMk cId="37594373" sldId="258"/>
            <ac:spMk id="3" creationId="{5231CE83-CF8C-5C00-B92A-48BA67A369C1}"/>
          </ac:spMkLst>
        </pc:spChg>
        <pc:picChg chg="add mod">
          <ac:chgData name="NURMASTINI BUJANG - STUDENT" userId="S::g00426044@atu.ie::648c78cc-8822-4e5c-876c-297a18238aba" providerId="AD" clId="Web-{2F5FBCD1-4E7C-FC10-3EA9-4B67ACC94D2A}" dt="2024-04-13T09:29:37.349" v="17" actId="14100"/>
          <ac:picMkLst>
            <pc:docMk/>
            <pc:sldMk cId="37594373" sldId="258"/>
            <ac:picMk id="2" creationId="{A3332514-0079-7FE4-3369-1E6715D50488}"/>
          </ac:picMkLst>
        </pc:picChg>
      </pc:sldChg>
    </pc:docChg>
  </pc:docChgLst>
  <pc:docChgLst>
    <pc:chgData name="NURMASTINI BUJANG - STUDENT" userId="S::g00426044@atu.ie::648c78cc-8822-4e5c-876c-297a18238aba" providerId="AD" clId="Web-{5B64A739-B2B1-4172-3800-64EDC758EFE9}"/>
    <pc:docChg chg="modSld">
      <pc:chgData name="NURMASTINI BUJANG - STUDENT" userId="S::g00426044@atu.ie::648c78cc-8822-4e5c-876c-297a18238aba" providerId="AD" clId="Web-{5B64A739-B2B1-4172-3800-64EDC758EFE9}" dt="2024-04-13T14:47:52.979" v="8" actId="14100"/>
      <pc:docMkLst>
        <pc:docMk/>
      </pc:docMkLst>
      <pc:sldChg chg="addSp modSp">
        <pc:chgData name="NURMASTINI BUJANG - STUDENT" userId="S::g00426044@atu.ie::648c78cc-8822-4e5c-876c-297a18238aba" providerId="AD" clId="Web-{5B64A739-B2B1-4172-3800-64EDC758EFE9}" dt="2024-04-13T14:47:52.979" v="8" actId="14100"/>
        <pc:sldMkLst>
          <pc:docMk/>
          <pc:sldMk cId="3602536261" sldId="297"/>
        </pc:sldMkLst>
        <pc:spChg chg="add mod">
          <ac:chgData name="NURMASTINI BUJANG - STUDENT" userId="S::g00426044@atu.ie::648c78cc-8822-4e5c-876c-297a18238aba" providerId="AD" clId="Web-{5B64A739-B2B1-4172-3800-64EDC758EFE9}" dt="2024-04-13T14:47:52.979" v="8" actId="14100"/>
          <ac:spMkLst>
            <pc:docMk/>
            <pc:sldMk cId="3602536261" sldId="297"/>
            <ac:spMk id="4" creationId="{FB9BC4D9-DB67-E9AA-152E-6928748218C4}"/>
          </ac:spMkLst>
        </pc:spChg>
      </pc:sldChg>
    </pc:docChg>
  </pc:docChgLst>
  <pc:docChgLst>
    <pc:chgData name="NURMASTINI BUJANG - STUDENT" userId="S::g00426044@atu.ie::648c78cc-8822-4e5c-876c-297a18238aba" providerId="AD" clId="Web-{8B682CC0-D924-B025-F649-2A2C60F6E851}"/>
    <pc:docChg chg="modSld">
      <pc:chgData name="NURMASTINI BUJANG - STUDENT" userId="S::g00426044@atu.ie::648c78cc-8822-4e5c-876c-297a18238aba" providerId="AD" clId="Web-{8B682CC0-D924-B025-F649-2A2C60F6E851}" dt="2024-04-29T16:29:17.277" v="0"/>
      <pc:docMkLst>
        <pc:docMk/>
      </pc:docMkLst>
      <pc:sldChg chg="addSp delSp modSp">
        <pc:chgData name="NURMASTINI BUJANG - STUDENT" userId="S::g00426044@atu.ie::648c78cc-8822-4e5c-876c-297a18238aba" providerId="AD" clId="Web-{8B682CC0-D924-B025-F649-2A2C60F6E851}" dt="2024-04-29T16:29:17.277" v="0"/>
        <pc:sldMkLst>
          <pc:docMk/>
          <pc:sldMk cId="3503273011" sldId="271"/>
        </pc:sldMkLst>
        <pc:spChg chg="del">
          <ac:chgData name="NURMASTINI BUJANG - STUDENT" userId="S::g00426044@atu.ie::648c78cc-8822-4e5c-876c-297a18238aba" providerId="AD" clId="Web-{8B682CC0-D924-B025-F649-2A2C60F6E851}" dt="2024-04-29T16:29:17.277" v="0"/>
          <ac:spMkLst>
            <pc:docMk/>
            <pc:sldMk cId="3503273011" sldId="271"/>
            <ac:spMk id="3" creationId="{5231CE83-CF8C-5C00-B92A-48BA67A369C1}"/>
          </ac:spMkLst>
        </pc:spChg>
        <pc:picChg chg="add mod ord">
          <ac:chgData name="NURMASTINI BUJANG - STUDENT" userId="S::g00426044@atu.ie::648c78cc-8822-4e5c-876c-297a18238aba" providerId="AD" clId="Web-{8B682CC0-D924-B025-F649-2A2C60F6E851}" dt="2024-04-29T16:29:17.277" v="0"/>
          <ac:picMkLst>
            <pc:docMk/>
            <pc:sldMk cId="3503273011" sldId="271"/>
            <ac:picMk id="2" creationId="{5951BA79-2CB1-8F22-7A50-64B179E15D80}"/>
          </ac:picMkLst>
        </pc:picChg>
      </pc:sldChg>
    </pc:docChg>
  </pc:docChgLst>
  <pc:docChgLst>
    <pc:chgData name="NURMASTINI BUJANG - STUDENT" userId="S::g00426044@atu.ie::648c78cc-8822-4e5c-876c-297a18238aba" providerId="AD" clId="Web-{815192DB-2764-F9E5-B9F6-5FB9FC5DDFC1}"/>
    <pc:docChg chg="modSld">
      <pc:chgData name="NURMASTINI BUJANG - STUDENT" userId="S::g00426044@atu.ie::648c78cc-8822-4e5c-876c-297a18238aba" providerId="AD" clId="Web-{815192DB-2764-F9E5-B9F6-5FB9FC5DDFC1}" dt="2024-04-13T08:59:58.963" v="10" actId="14100"/>
      <pc:docMkLst>
        <pc:docMk/>
      </pc:docMkLst>
      <pc:sldChg chg="modSp">
        <pc:chgData name="NURMASTINI BUJANG - STUDENT" userId="S::g00426044@atu.ie::648c78cc-8822-4e5c-876c-297a18238aba" providerId="AD" clId="Web-{815192DB-2764-F9E5-B9F6-5FB9FC5DDFC1}" dt="2024-04-13T08:10:08.284" v="7" actId="1076"/>
        <pc:sldMkLst>
          <pc:docMk/>
          <pc:sldMk cId="109857222" sldId="256"/>
        </pc:sldMkLst>
        <pc:spChg chg="mod">
          <ac:chgData name="NURMASTINI BUJANG - STUDENT" userId="S::g00426044@atu.ie::648c78cc-8822-4e5c-876c-297a18238aba" providerId="AD" clId="Web-{815192DB-2764-F9E5-B9F6-5FB9FC5DDFC1}" dt="2024-04-13T08:10:08.284" v="7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NURMASTINI BUJANG - STUDENT" userId="S::g00426044@atu.ie::648c78cc-8822-4e5c-876c-297a18238aba" providerId="AD" clId="Web-{815192DB-2764-F9E5-B9F6-5FB9FC5DDFC1}" dt="2024-04-13T08:09:54.830" v="3" actId="14100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">
        <pc:chgData name="NURMASTINI BUJANG - STUDENT" userId="S::g00426044@atu.ie::648c78cc-8822-4e5c-876c-297a18238aba" providerId="AD" clId="Web-{815192DB-2764-F9E5-B9F6-5FB9FC5DDFC1}" dt="2024-04-13T08:59:58.963" v="10" actId="14100"/>
        <pc:sldMkLst>
          <pc:docMk/>
          <pc:sldMk cId="3613061529" sldId="257"/>
        </pc:sldMkLst>
        <pc:spChg chg="del">
          <ac:chgData name="NURMASTINI BUJANG - STUDENT" userId="S::g00426044@atu.ie::648c78cc-8822-4e5c-876c-297a18238aba" providerId="AD" clId="Web-{815192DB-2764-F9E5-B9F6-5FB9FC5DDFC1}" dt="2024-04-13T08:59:44.462" v="8"/>
          <ac:spMkLst>
            <pc:docMk/>
            <pc:sldMk cId="3613061529" sldId="257"/>
            <ac:spMk id="3" creationId="{5231CE83-CF8C-5C00-B92A-48BA67A369C1}"/>
          </ac:spMkLst>
        </pc:spChg>
        <pc:picChg chg="add mod ord">
          <ac:chgData name="NURMASTINI BUJANG - STUDENT" userId="S::g00426044@atu.ie::648c78cc-8822-4e5c-876c-297a18238aba" providerId="AD" clId="Web-{815192DB-2764-F9E5-B9F6-5FB9FC5DDFC1}" dt="2024-04-13T08:59:58.963" v="10" actId="14100"/>
          <ac:picMkLst>
            <pc:docMk/>
            <pc:sldMk cId="3613061529" sldId="257"/>
            <ac:picMk id="2" creationId="{F92E9464-B817-D833-AEDF-6CC89CFD7232}"/>
          </ac:picMkLst>
        </pc:picChg>
      </pc:sldChg>
    </pc:docChg>
  </pc:docChgLst>
  <pc:docChgLst>
    <pc:chgData name="NURMASTINI BUJANG - STUDENT" userId="S::g00426044@atu.ie::648c78cc-8822-4e5c-876c-297a18238aba" providerId="AD" clId="Web-{1C53D0C3-0991-C251-D633-E6EFF156886E}"/>
    <pc:docChg chg="modSld">
      <pc:chgData name="NURMASTINI BUJANG - STUDENT" userId="S::g00426044@atu.ie::648c78cc-8822-4e5c-876c-297a18238aba" providerId="AD" clId="Web-{1C53D0C3-0991-C251-D633-E6EFF156886E}" dt="2024-04-14T15:02:32.541" v="4" actId="1076"/>
      <pc:docMkLst>
        <pc:docMk/>
      </pc:docMkLst>
      <pc:sldChg chg="addSp delSp modSp">
        <pc:chgData name="NURMASTINI BUJANG - STUDENT" userId="S::g00426044@atu.ie::648c78cc-8822-4e5c-876c-297a18238aba" providerId="AD" clId="Web-{1C53D0C3-0991-C251-D633-E6EFF156886E}" dt="2024-04-14T15:02:32.541" v="4" actId="1076"/>
        <pc:sldMkLst>
          <pc:docMk/>
          <pc:sldMk cId="528547051" sldId="261"/>
        </pc:sldMkLst>
        <pc:spChg chg="del">
          <ac:chgData name="NURMASTINI BUJANG - STUDENT" userId="S::g00426044@atu.ie::648c78cc-8822-4e5c-876c-297a18238aba" providerId="AD" clId="Web-{1C53D0C3-0991-C251-D633-E6EFF156886E}" dt="2024-04-14T15:02:17.353" v="0"/>
          <ac:spMkLst>
            <pc:docMk/>
            <pc:sldMk cId="528547051" sldId="261"/>
            <ac:spMk id="3" creationId="{5231CE83-CF8C-5C00-B92A-48BA67A369C1}"/>
          </ac:spMkLst>
        </pc:spChg>
        <pc:picChg chg="add mod ord">
          <ac:chgData name="NURMASTINI BUJANG - STUDENT" userId="S::g00426044@atu.ie::648c78cc-8822-4e5c-876c-297a18238aba" providerId="AD" clId="Web-{1C53D0C3-0991-C251-D633-E6EFF156886E}" dt="2024-04-14T15:02:32.541" v="4" actId="1076"/>
          <ac:picMkLst>
            <pc:docMk/>
            <pc:sldMk cId="528547051" sldId="261"/>
            <ac:picMk id="2" creationId="{74A0B3C8-DA07-67D5-20AD-85EB663167A6}"/>
          </ac:picMkLst>
        </pc:picChg>
      </pc:sldChg>
    </pc:docChg>
  </pc:docChgLst>
  <pc:docChgLst>
    <pc:chgData name="NURMASTINI BUJANG - STUDENT" userId="S::g00426044@atu.ie::648c78cc-8822-4e5c-876c-297a18238aba" providerId="AD" clId="Web-{06E271F5-858D-F847-5993-DD1088DC53B2}"/>
    <pc:docChg chg="modSld sldOrd">
      <pc:chgData name="NURMASTINI BUJANG - STUDENT" userId="S::g00426044@atu.ie::648c78cc-8822-4e5c-876c-297a18238aba" providerId="AD" clId="Web-{06E271F5-858D-F847-5993-DD1088DC53B2}" dt="2024-04-29T16:07:34.386" v="61" actId="1076"/>
      <pc:docMkLst>
        <pc:docMk/>
      </pc:docMkLst>
      <pc:sldChg chg="modSp">
        <pc:chgData name="NURMASTINI BUJANG - STUDENT" userId="S::g00426044@atu.ie::648c78cc-8822-4e5c-876c-297a18238aba" providerId="AD" clId="Web-{06E271F5-858D-F847-5993-DD1088DC53B2}" dt="2024-04-29T15:40:23.545" v="4" actId="20577"/>
        <pc:sldMkLst>
          <pc:docMk/>
          <pc:sldMk cId="1875183897" sldId="268"/>
        </pc:sldMkLst>
        <pc:spChg chg="mod">
          <ac:chgData name="NURMASTINI BUJANG - STUDENT" userId="S::g00426044@atu.ie::648c78cc-8822-4e5c-876c-297a18238aba" providerId="AD" clId="Web-{06E271F5-858D-F847-5993-DD1088DC53B2}" dt="2024-04-29T15:40:23.545" v="4" actId="20577"/>
          <ac:spMkLst>
            <pc:docMk/>
            <pc:sldMk cId="1875183897" sldId="268"/>
            <ac:spMk id="3" creationId="{5231CE83-CF8C-5C00-B92A-48BA67A369C1}"/>
          </ac:spMkLst>
        </pc:spChg>
      </pc:sldChg>
      <pc:sldChg chg="modSp ord">
        <pc:chgData name="NURMASTINI BUJANG - STUDENT" userId="S::g00426044@atu.ie::648c78cc-8822-4e5c-876c-297a18238aba" providerId="AD" clId="Web-{06E271F5-858D-F847-5993-DD1088DC53B2}" dt="2024-04-29T16:06:34.196" v="57"/>
        <pc:sldMkLst>
          <pc:docMk/>
          <pc:sldMk cId="2438248176" sldId="269"/>
        </pc:sldMkLst>
        <pc:spChg chg="mod">
          <ac:chgData name="NURMASTINI BUJANG - STUDENT" userId="S::g00426044@atu.ie::648c78cc-8822-4e5c-876c-297a18238aba" providerId="AD" clId="Web-{06E271F5-858D-F847-5993-DD1088DC53B2}" dt="2024-04-29T16:06:28.462" v="56" actId="20577"/>
          <ac:spMkLst>
            <pc:docMk/>
            <pc:sldMk cId="2438248176" sldId="269"/>
            <ac:spMk id="3" creationId="{5231CE83-CF8C-5C00-B92A-48BA67A369C1}"/>
          </ac:spMkLst>
        </pc:spChg>
      </pc:sldChg>
      <pc:sldChg chg="addSp delSp modSp">
        <pc:chgData name="NURMASTINI BUJANG - STUDENT" userId="S::g00426044@atu.ie::648c78cc-8822-4e5c-876c-297a18238aba" providerId="AD" clId="Web-{06E271F5-858D-F847-5993-DD1088DC53B2}" dt="2024-04-29T16:07:34.386" v="61" actId="1076"/>
        <pc:sldMkLst>
          <pc:docMk/>
          <pc:sldMk cId="1822532934" sldId="270"/>
        </pc:sldMkLst>
        <pc:spChg chg="del">
          <ac:chgData name="NURMASTINI BUJANG - STUDENT" userId="S::g00426044@atu.ie::648c78cc-8822-4e5c-876c-297a18238aba" providerId="AD" clId="Web-{06E271F5-858D-F847-5993-DD1088DC53B2}" dt="2024-04-29T16:07:24.604" v="58"/>
          <ac:spMkLst>
            <pc:docMk/>
            <pc:sldMk cId="1822532934" sldId="270"/>
            <ac:spMk id="3" creationId="{5231CE83-CF8C-5C00-B92A-48BA67A369C1}"/>
          </ac:spMkLst>
        </pc:spChg>
        <pc:picChg chg="add mod ord">
          <ac:chgData name="NURMASTINI BUJANG - STUDENT" userId="S::g00426044@atu.ie::648c78cc-8822-4e5c-876c-297a18238aba" providerId="AD" clId="Web-{06E271F5-858D-F847-5993-DD1088DC53B2}" dt="2024-04-29T16:07:34.386" v="61" actId="1076"/>
          <ac:picMkLst>
            <pc:docMk/>
            <pc:sldMk cId="1822532934" sldId="270"/>
            <ac:picMk id="2" creationId="{336FDC09-BB07-17EC-8F31-F1776A8C5BB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veriq.com/mysql-connector-python-101/connection-pooling-using-connector-python/" TargetMode="External"/><Relationship Id="rId2" Type="http://schemas.openxmlformats.org/officeDocument/2006/relationships/hyperlink" Target="https://pynative.com/python-database-connection-pooling-with-mysql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blog.pythonanywhere.com/121/" TargetMode="External"/><Relationship Id="rId4" Type="http://schemas.openxmlformats.org/officeDocument/2006/relationships/hyperlink" Target="https://www.sqlalchemy.org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s.cso.ie/public/api.restful/PxStat.Data.Cube_API.ReadDataset/HEO14/JSON-stat/2.0/e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34039"/>
            <a:ext cx="9144000" cy="1090141"/>
          </a:xfrm>
        </p:spPr>
        <p:txBody>
          <a:bodyPr/>
          <a:lstStyle/>
          <a:p>
            <a:r>
              <a:rPr lang="en-US"/>
              <a:t>WSAA TOPIC 10 HOSTING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57444"/>
            <a:ext cx="9144000" cy="4497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/>
              <a:t>Database Connections:</a:t>
            </a:r>
          </a:p>
          <a:p>
            <a:pPr algn="l"/>
            <a:r>
              <a:rPr lang="en-US">
                <a:ea typeface="+mn-lt"/>
                <a:cs typeface="+mn-lt"/>
              </a:rPr>
              <a:t>pooling in </a:t>
            </a:r>
            <a:r>
              <a:rPr lang="en-US" err="1">
                <a:ea typeface="+mn-lt"/>
                <a:cs typeface="+mn-lt"/>
              </a:rPr>
              <a:t>mysql</a:t>
            </a:r>
            <a:r>
              <a:rPr lang="en-US">
                <a:ea typeface="+mn-lt"/>
                <a:cs typeface="+mn-lt"/>
              </a:rPr>
              <a:t>-connector</a:t>
            </a:r>
            <a:endParaRPr lang="en-US"/>
          </a:p>
          <a:p>
            <a:pPr algn="l"/>
            <a:r>
              <a:rPr lang="en-US">
                <a:ea typeface="+mn-lt"/>
                <a:cs typeface="+mn-lt"/>
                <a:hlinkClick r:id="rId2"/>
              </a:rPr>
              <a:t>https://pynative.com/python-database-connection-pooling-with-mysql/</a:t>
            </a:r>
            <a:endParaRPr lang="en-US"/>
          </a:p>
          <a:p>
            <a:pPr algn="l"/>
            <a:r>
              <a:rPr lang="en-US">
                <a:ea typeface="+mn-lt"/>
                <a:cs typeface="+mn-lt"/>
                <a:hlinkClick r:id="rId3"/>
              </a:rPr>
              <a:t>https://overiq.com/mysql-connector-python-101/connection-pooling-using-connector-python/</a:t>
            </a:r>
            <a:br>
              <a:rPr lang="en-US">
                <a:ea typeface="+mn-lt"/>
                <a:cs typeface="+mn-lt"/>
              </a:rPr>
            </a:br>
            <a:endParaRPr lang="en-US">
              <a:ea typeface="+mn-lt"/>
              <a:cs typeface="+mn-lt"/>
            </a:endParaRPr>
          </a:p>
          <a:p>
            <a:pPr algn="l"/>
            <a:r>
              <a:rPr lang="en-US" err="1">
                <a:ea typeface="+mn-lt"/>
                <a:cs typeface="+mn-lt"/>
              </a:rPr>
              <a:t>sqlalchemy</a:t>
            </a:r>
            <a:endParaRPr lang="en-US" err="1"/>
          </a:p>
          <a:p>
            <a:pPr algn="l"/>
            <a:r>
              <a:rPr lang="en-US">
                <a:ea typeface="+mn-lt"/>
                <a:cs typeface="+mn-lt"/>
                <a:hlinkClick r:id="rId4"/>
              </a:rPr>
              <a:t>https://www.sqlalchemy.org/</a:t>
            </a:r>
            <a:endParaRPr lang="en-US"/>
          </a:p>
          <a:p>
            <a:pPr algn="l"/>
            <a:r>
              <a:rPr lang="en-US">
                <a:ea typeface="+mn-lt"/>
                <a:cs typeface="+mn-lt"/>
                <a:hlinkClick r:id="rId5"/>
              </a:rPr>
              <a:t>https://blog.pythonanywhere.com/121/</a:t>
            </a:r>
            <a:r>
              <a:rPr lang="en-US">
                <a:ea typeface="+mn-lt"/>
                <a:cs typeface="+mn-lt"/>
              </a:rPr>
              <a:t> (using </a:t>
            </a:r>
            <a:r>
              <a:rPr lang="en-US" err="1">
                <a:ea typeface="+mn-lt"/>
                <a:cs typeface="+mn-lt"/>
              </a:rPr>
              <a:t>sqlalchemy</a:t>
            </a:r>
            <a:r>
              <a:rPr lang="en-US">
                <a:ea typeface="+mn-lt"/>
                <a:cs typeface="+mn-lt"/>
              </a:rPr>
              <a:t> on pythonanywhere.com)</a:t>
            </a:r>
            <a:endParaRPr lang="en-US"/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1CE83-CF8C-5C00-B92A-48BA67A36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2737"/>
            <a:ext cx="10515600" cy="57342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New repo on </a:t>
            </a:r>
            <a:r>
              <a:rPr lang="en-US" err="1"/>
              <a:t>gh</a:t>
            </a:r>
            <a:r>
              <a:rPr lang="en-US"/>
              <a:t> (</a:t>
            </a:r>
            <a:r>
              <a:rPr lang="en-US" err="1"/>
              <a:t>deploytopa</a:t>
            </a:r>
            <a:r>
              <a:rPr lang="en-US"/>
              <a:t>) and git clone</a:t>
            </a:r>
          </a:p>
          <a:p>
            <a:r>
              <a:rPr lang="en-US"/>
              <a:t>Simpleserver.py, save to deploytopa</a:t>
            </a:r>
          </a:p>
          <a:p>
            <a:endParaRPr lang="en-US"/>
          </a:p>
          <a:p>
            <a:r>
              <a:rPr lang="en-US"/>
              <a:t>Go into </a:t>
            </a:r>
            <a:r>
              <a:rPr lang="en-US" err="1"/>
              <a:t>vm</a:t>
            </a:r>
            <a:r>
              <a:rPr lang="en-US"/>
              <a:t>, check if runs in </a:t>
            </a:r>
            <a:r>
              <a:rPr lang="en-US" err="1"/>
              <a:t>vm</a:t>
            </a:r>
            <a:r>
              <a:rPr lang="en-US"/>
              <a:t> so we can make requirements.txt</a:t>
            </a:r>
          </a:p>
          <a:p>
            <a:r>
              <a:rPr lang="en-US"/>
              <a:t>On lappy: pip install virtualenv</a:t>
            </a:r>
          </a:p>
          <a:p>
            <a:r>
              <a:rPr lang="en-US"/>
              <a:t>python –m </a:t>
            </a:r>
            <a:r>
              <a:rPr lang="en-US" err="1"/>
              <a:t>venv</a:t>
            </a:r>
            <a:r>
              <a:rPr lang="en-US"/>
              <a:t> </a:t>
            </a:r>
            <a:r>
              <a:rPr lang="en-US" err="1"/>
              <a:t>venv</a:t>
            </a:r>
            <a:endParaRPr lang="en-US"/>
          </a:p>
          <a:p>
            <a:r>
              <a:rPr lang="en-US"/>
              <a:t>.\venv\Scripts\activate.bat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85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A white paper with black text&#10;&#10;Description automatically generated">
            <a:extLst>
              <a:ext uri="{FF2B5EF4-FFF2-40B4-BE49-F238E27FC236}">
                <a16:creationId xmlns:a16="http://schemas.microsoft.com/office/drawing/2014/main" id="{30473849-2342-A84B-50DC-91515654B4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3372" y="550925"/>
            <a:ext cx="9094577" cy="5762265"/>
          </a:xfrm>
        </p:spPr>
      </p:pic>
    </p:spTree>
    <p:extLst>
      <p:ext uri="{BB962C8B-B14F-4D97-AF65-F5344CB8AC3E}">
        <p14:creationId xmlns:p14="http://schemas.microsoft.com/office/powerpoint/2010/main" val="3299863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A close-up of a sign&#10;&#10;Description automatically generated">
            <a:extLst>
              <a:ext uri="{FF2B5EF4-FFF2-40B4-BE49-F238E27FC236}">
                <a16:creationId xmlns:a16="http://schemas.microsoft.com/office/drawing/2014/main" id="{C0EBA9A2-1D81-B761-115F-85DEC9B187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117" y="1121797"/>
            <a:ext cx="11262143" cy="4606145"/>
          </a:xfrm>
        </p:spPr>
      </p:pic>
    </p:spTree>
    <p:extLst>
      <p:ext uri="{BB962C8B-B14F-4D97-AF65-F5344CB8AC3E}">
        <p14:creationId xmlns:p14="http://schemas.microsoft.com/office/powerpoint/2010/main" val="3981568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1CE83-CF8C-5C00-B92A-48BA67A36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2737"/>
            <a:ext cx="10515600" cy="57342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  <a:hlinkClick r:id="rId2"/>
              </a:rPr>
              <a:t>https://ws.cso.ie/public/api.restful/PxStat.Data.Cube_API.ReadDataset/HEO14/JSON-stat/2.0/en</a:t>
            </a:r>
            <a:endParaRPr lang="en-US">
              <a:ea typeface="+mn-lt"/>
              <a:cs typeface="+mn-lt"/>
            </a:endParaRPr>
          </a:p>
          <a:p>
            <a:r>
              <a:rPr lang="en-US"/>
              <a:t>(look at the raw data – horrible format)</a:t>
            </a:r>
          </a:p>
          <a:p>
            <a:r>
              <a:rPr lang="en-US"/>
              <a:t>5 labels</a:t>
            </a:r>
          </a:p>
          <a:p>
            <a:endParaRPr lang="en-US"/>
          </a:p>
          <a:p>
            <a:r>
              <a:rPr lang="en-US"/>
              <a:t>We want to put it into some kind of </a:t>
            </a:r>
            <a:r>
              <a:rPr lang="en-US" err="1"/>
              <a:t>db</a:t>
            </a:r>
            <a:r>
              <a:rPr lang="en-US"/>
              <a:t> like </a:t>
            </a:r>
            <a:r>
              <a:rPr lang="en-US" err="1"/>
              <a:t>cso-formatted.json</a:t>
            </a:r>
            <a:endParaRPr lang="en-US"/>
          </a:p>
          <a:p>
            <a:r>
              <a:rPr lang="en-US"/>
              <a:t>Csodao.py goes through the data and turn it into the nice  formatted </a:t>
            </a:r>
            <a:r>
              <a:rPr lang="en-US" err="1"/>
              <a:t>json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02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1CE83-CF8C-5C00-B92A-48BA67A36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2737"/>
            <a:ext cx="10515600" cy="573422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/>
              <a:t>Create table on </a:t>
            </a:r>
            <a:r>
              <a:rPr lang="en-US" err="1"/>
              <a:t>mysql</a:t>
            </a:r>
            <a:r>
              <a:rPr lang="en-US"/>
              <a:t> workbench </a:t>
            </a:r>
            <a:r>
              <a:rPr lang="en-US" err="1"/>
              <a:t>csograds.mysql</a:t>
            </a:r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show databases;</a:t>
            </a:r>
            <a:endParaRPr lang="en-US"/>
          </a:p>
          <a:p>
            <a:r>
              <a:rPr lang="en-US">
                <a:ea typeface="+mn-lt"/>
                <a:cs typeface="+mn-lt"/>
              </a:rPr>
              <a:t>use </a:t>
            </a:r>
            <a:r>
              <a:rPr lang="en-US" err="1">
                <a:ea typeface="+mn-lt"/>
                <a:cs typeface="+mn-lt"/>
              </a:rPr>
              <a:t>wsaalab</a:t>
            </a:r>
            <a:r>
              <a:rPr lang="en-US">
                <a:ea typeface="+mn-lt"/>
                <a:cs typeface="+mn-lt"/>
              </a:rPr>
              <a:t>;</a:t>
            </a:r>
            <a:endParaRPr lang="en-US"/>
          </a:p>
          <a:p>
            <a:r>
              <a:rPr lang="en-US">
                <a:ea typeface="+mn-lt"/>
                <a:cs typeface="+mn-lt"/>
              </a:rPr>
              <a:t>show tables;</a:t>
            </a:r>
            <a:endParaRPr lang="en-US"/>
          </a:p>
          <a:p>
            <a:r>
              <a:rPr lang="en-US">
                <a:ea typeface="+mn-lt"/>
                <a:cs typeface="+mn-lt"/>
              </a:rPr>
              <a:t>create table grads(</a:t>
            </a:r>
            <a:endParaRPr lang="en-US"/>
          </a:p>
          <a:p>
            <a:r>
              <a:rPr lang="en-US">
                <a:ea typeface="+mn-lt"/>
                <a:cs typeface="+mn-lt"/>
              </a:rPr>
              <a:t>year varchar(250),</a:t>
            </a:r>
            <a:endParaRPr lang="en-US"/>
          </a:p>
          <a:p>
            <a:r>
              <a:rPr lang="en-US">
                <a:ea typeface="+mn-lt"/>
                <a:cs typeface="+mn-lt"/>
              </a:rPr>
              <a:t>field varchar(250),</a:t>
            </a:r>
            <a:endParaRPr lang="en-US"/>
          </a:p>
          <a:p>
            <a:r>
              <a:rPr lang="en-US" err="1">
                <a:ea typeface="+mn-lt"/>
                <a:cs typeface="+mn-lt"/>
              </a:rPr>
              <a:t>nql_level</a:t>
            </a:r>
            <a:r>
              <a:rPr lang="en-US">
                <a:ea typeface="+mn-lt"/>
                <a:cs typeface="+mn-lt"/>
              </a:rPr>
              <a:t> varchar(250),</a:t>
            </a:r>
            <a:endParaRPr lang="en-US"/>
          </a:p>
          <a:p>
            <a:r>
              <a:rPr lang="en-US">
                <a:ea typeface="+mn-lt"/>
                <a:cs typeface="+mn-lt"/>
              </a:rPr>
              <a:t>institution varchar(250),</a:t>
            </a:r>
            <a:endParaRPr lang="en-US"/>
          </a:p>
          <a:p>
            <a:r>
              <a:rPr lang="en-US" err="1">
                <a:ea typeface="+mn-lt"/>
                <a:cs typeface="+mn-lt"/>
              </a:rPr>
              <a:t>num_of_grads</a:t>
            </a:r>
            <a:r>
              <a:rPr lang="en-US">
                <a:ea typeface="+mn-lt"/>
                <a:cs typeface="+mn-lt"/>
              </a:rPr>
              <a:t> int );</a:t>
            </a:r>
            <a:endParaRPr lang="en-US"/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describe grads;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83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36FDC09-BB07-17EC-8F31-F1776A8C5B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1667" y="246035"/>
            <a:ext cx="5441686" cy="6372045"/>
          </a:xfrm>
        </p:spPr>
      </p:pic>
    </p:spTree>
    <p:extLst>
      <p:ext uri="{BB962C8B-B14F-4D97-AF65-F5344CB8AC3E}">
        <p14:creationId xmlns:p14="http://schemas.microsoft.com/office/powerpoint/2010/main" val="1822532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1CE83-CF8C-5C00-B92A-48BA67A36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2737"/>
            <a:ext cx="10515600" cy="57342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Dr11 – topic11-extra-csograd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Csodao.py &lt;&lt;&lt;&lt;&lt;&lt; run this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err="1"/>
              <a:t>Rawdump.json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Graddao.py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  <a:p>
            <a:pPr marL="457200" lvl="1" indent="0">
              <a:buNone/>
            </a:pP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Run csodao.py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Select * from grads; some error, I suspect from </a:t>
            </a:r>
            <a:r>
              <a:rPr lang="en-US" err="1"/>
              <a:t>mysl</a:t>
            </a:r>
            <a:r>
              <a:rPr lang="en-US"/>
              <a:t> password host etc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48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5951BA79-2CB1-8F22-7A50-64B179E15D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0" y="1889537"/>
            <a:ext cx="6096000" cy="2840626"/>
          </a:xfrm>
        </p:spPr>
      </p:pic>
    </p:spTree>
    <p:extLst>
      <p:ext uri="{BB962C8B-B14F-4D97-AF65-F5344CB8AC3E}">
        <p14:creationId xmlns:p14="http://schemas.microsoft.com/office/powerpoint/2010/main" val="3503273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1CE83-CF8C-5C00-B92A-48BA67A36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2737"/>
            <a:ext cx="10515600" cy="573422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31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1CE83-CF8C-5C00-B92A-48BA67A36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2737"/>
            <a:ext cx="10515600" cy="573422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17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1066"/>
            <a:ext cx="9144000" cy="61041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en-US"/>
          </a:p>
          <a:p>
            <a:pPr algn="l"/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B9BC4D9-DB67-E9AA-152E-6928748218C4}"/>
              </a:ext>
            </a:extLst>
          </p:cNvPr>
          <p:cNvSpPr txBox="1">
            <a:spLocks/>
          </p:cNvSpPr>
          <p:nvPr/>
        </p:nvSpPr>
        <p:spPr>
          <a:xfrm>
            <a:off x="263408" y="451066"/>
            <a:ext cx="11496105" cy="578497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ea typeface="+mn-lt"/>
                <a:cs typeface="+mn-lt"/>
              </a:rPr>
              <a:t>hosting a server on Python anywhere</a:t>
            </a:r>
            <a:endParaRPr lang="en-US"/>
          </a:p>
          <a:p>
            <a:pPr marL="285750" indent="-285750" algn="l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Creating a python anywhere account</a:t>
            </a:r>
            <a:endParaRPr lang="en-US"/>
          </a:p>
          <a:p>
            <a:pPr marL="285750" indent="-285750" algn="l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Creating a virtual environment</a:t>
            </a:r>
            <a:endParaRPr lang="en-US"/>
          </a:p>
          <a:p>
            <a:pPr marL="285750" indent="-285750" algn="l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Using a GitHub repository to deploy a simple server.</a:t>
            </a:r>
            <a:endParaRPr lang="en-US"/>
          </a:p>
          <a:p>
            <a:pPr marL="285750" indent="-285750" algn="l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Setting up a database and table on python anywhere.</a:t>
            </a:r>
            <a:endParaRPr lang="en-US"/>
          </a:p>
          <a:p>
            <a:pPr marL="285750" indent="-285750" algn="l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Deploying a server that uses the database.</a:t>
            </a:r>
            <a:endParaRPr lang="en-US"/>
          </a:p>
          <a:p>
            <a:pPr marL="285750" indent="-285750" algn="l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I did not need to install the modules on the requirements.txt file on python anywhere, because flask and </a:t>
            </a:r>
            <a:r>
              <a:rPr lang="en-US" err="1">
                <a:ea typeface="+mn-lt"/>
                <a:cs typeface="+mn-lt"/>
              </a:rPr>
              <a:t>mysql</a:t>
            </a:r>
            <a:r>
              <a:rPr lang="en-US">
                <a:ea typeface="+mn-lt"/>
                <a:cs typeface="+mn-lt"/>
              </a:rPr>
              <a:t>-connector come preinstalled</a:t>
            </a:r>
            <a:endParaRPr lang="en-US"/>
          </a:p>
          <a:p>
            <a:pPr marL="285750" indent="-285750" algn="l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I did encounter am issues with the AJAX trying to access localhost instead of the app server on PythonAnywhere, I fixed this by making the URL relative instead of absolute (</a:t>
            </a:r>
            <a:r>
              <a:rPr lang="en-US" err="1">
                <a:ea typeface="+mn-lt"/>
                <a:cs typeface="+mn-lt"/>
              </a:rPr>
              <a:t>ie</a:t>
            </a:r>
            <a:r>
              <a:rPr lang="en-US">
                <a:ea typeface="+mn-lt"/>
                <a:cs typeface="+mn-lt"/>
              </a:rPr>
              <a:t> removed the host name)</a:t>
            </a:r>
            <a:endParaRPr lang="en-US"/>
          </a:p>
          <a:p>
            <a:pPr marL="285750" indent="-285750" algn="l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There is of course more you can do to make your life easier. </a:t>
            </a:r>
            <a:endParaRPr lang="en-US"/>
          </a:p>
          <a:p>
            <a:pPr marL="742950" lvl="1" indent="-285750" algn="l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have python code to setup database and table</a:t>
            </a:r>
            <a:endParaRPr lang="en-US"/>
          </a:p>
          <a:p>
            <a:pPr marL="742950" lvl="1" indent="-285750" algn="l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have an if statement in the DAO so that it picks up the correct config file (no need to rename it then)</a:t>
            </a:r>
            <a:endParaRPr lang="en-US"/>
          </a:p>
          <a:p>
            <a:pPr algn="l"/>
            <a:endParaRPr lang="en-US"/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36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1CE83-CF8C-5C00-B92A-48BA67A36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2737"/>
            <a:ext cx="10515600" cy="573422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75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1CE83-CF8C-5C00-B92A-48BA67A36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2737"/>
            <a:ext cx="10515600" cy="573422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86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1CE83-CF8C-5C00-B92A-48BA67A36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2737"/>
            <a:ext cx="10515600" cy="573422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61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1CE83-CF8C-5C00-B92A-48BA67A36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2737"/>
            <a:ext cx="10515600" cy="573422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814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1CE83-CF8C-5C00-B92A-48BA67A36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2737"/>
            <a:ext cx="10515600" cy="573422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020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1CE83-CF8C-5C00-B92A-48BA67A36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2737"/>
            <a:ext cx="10515600" cy="573422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81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1CE83-CF8C-5C00-B92A-48BA67A36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2737"/>
            <a:ext cx="10515600" cy="573422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257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1CE83-CF8C-5C00-B92A-48BA67A36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2737"/>
            <a:ext cx="10515600" cy="573422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329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1CE83-CF8C-5C00-B92A-48BA67A36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2737"/>
            <a:ext cx="10515600" cy="573422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631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1CE83-CF8C-5C00-B92A-48BA67A36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2737"/>
            <a:ext cx="10515600" cy="573422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2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-up of a white sign&#10;&#10;Description automatically generated">
            <a:extLst>
              <a:ext uri="{FF2B5EF4-FFF2-40B4-BE49-F238E27FC236}">
                <a16:creationId xmlns:a16="http://schemas.microsoft.com/office/drawing/2014/main" id="{4232DF6E-D02E-861C-7A43-9ED6FCDC8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4038" y="1057454"/>
            <a:ext cx="9877245" cy="5039417"/>
          </a:xfrm>
        </p:spPr>
      </p:pic>
    </p:spTree>
    <p:extLst>
      <p:ext uri="{BB962C8B-B14F-4D97-AF65-F5344CB8AC3E}">
        <p14:creationId xmlns:p14="http://schemas.microsoft.com/office/powerpoint/2010/main" val="36130615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1CE83-CF8C-5C00-B92A-48BA67A36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2737"/>
            <a:ext cx="10515600" cy="573422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964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1CE83-CF8C-5C00-B92A-48BA67A36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2737"/>
            <a:ext cx="10515600" cy="573422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928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1CE83-CF8C-5C00-B92A-48BA67A36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2737"/>
            <a:ext cx="10515600" cy="573422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43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1CE83-CF8C-5C00-B92A-48BA67A36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2737"/>
            <a:ext cx="10515600" cy="573422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207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1CE83-CF8C-5C00-B92A-48BA67A36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2737"/>
            <a:ext cx="10515600" cy="573422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177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1CE83-CF8C-5C00-B92A-48BA67A36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2737"/>
            <a:ext cx="10515600" cy="573422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928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1CE83-CF8C-5C00-B92A-48BA67A36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2737"/>
            <a:ext cx="10515600" cy="573422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48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1CE83-CF8C-5C00-B92A-48BA67A36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2737"/>
            <a:ext cx="10515600" cy="573422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938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1CE83-CF8C-5C00-B92A-48BA67A36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2737"/>
            <a:ext cx="10515600" cy="573422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716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1CE83-CF8C-5C00-B92A-48BA67A36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2737"/>
            <a:ext cx="10515600" cy="573422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805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1CE83-CF8C-5C00-B92A-48BA67A36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2737"/>
            <a:ext cx="10515600" cy="57342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Why </a:t>
            </a:r>
            <a:r>
              <a:rPr lang="en-US" err="1"/>
              <a:t>Pythonanywhere</a:t>
            </a:r>
            <a:r>
              <a:rPr lang="en-US"/>
              <a:t>? </a:t>
            </a:r>
            <a:r>
              <a:rPr lang="en-US">
                <a:ea typeface="+mn-lt"/>
                <a:cs typeface="+mn-lt"/>
              </a:rPr>
              <a:t>https://www.pythonanywhere.com/</a:t>
            </a:r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2" name="Picture 1" descr="A black and white text&#10;&#10;Description automatically generated">
            <a:extLst>
              <a:ext uri="{FF2B5EF4-FFF2-40B4-BE49-F238E27FC236}">
                <a16:creationId xmlns:a16="http://schemas.microsoft.com/office/drawing/2014/main" id="{A3332514-0079-7FE4-3369-1E6715D50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815" y="1202038"/>
            <a:ext cx="6737050" cy="419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43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1CE83-CF8C-5C00-B92A-48BA67A36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2737"/>
            <a:ext cx="10515600" cy="573422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052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1CE83-CF8C-5C00-B92A-48BA67A36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2737"/>
            <a:ext cx="10515600" cy="573422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03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A white paper with black text&#10;&#10;Description automatically generated">
            <a:extLst>
              <a:ext uri="{FF2B5EF4-FFF2-40B4-BE49-F238E27FC236}">
                <a16:creationId xmlns:a16="http://schemas.microsoft.com/office/drawing/2014/main" id="{82B8CB83-E391-6BFD-E811-8E3CE95C81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1705" y="396617"/>
            <a:ext cx="8833536" cy="5713197"/>
          </a:xfrm>
        </p:spPr>
      </p:pic>
    </p:spTree>
    <p:extLst>
      <p:ext uri="{BB962C8B-B14F-4D97-AF65-F5344CB8AC3E}">
        <p14:creationId xmlns:p14="http://schemas.microsoft.com/office/powerpoint/2010/main" val="2229701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A white paper with black text&#10;&#10;Description automatically generated">
            <a:extLst>
              <a:ext uri="{FF2B5EF4-FFF2-40B4-BE49-F238E27FC236}">
                <a16:creationId xmlns:a16="http://schemas.microsoft.com/office/drawing/2014/main" id="{BAD7BEA2-0E22-577C-DF05-24A07F35B6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0514" y="703583"/>
            <a:ext cx="8433486" cy="4079833"/>
          </a:xfrm>
        </p:spPr>
      </p:pic>
    </p:spTree>
    <p:extLst>
      <p:ext uri="{BB962C8B-B14F-4D97-AF65-F5344CB8AC3E}">
        <p14:creationId xmlns:p14="http://schemas.microsoft.com/office/powerpoint/2010/main" val="33821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A white text on a white background&#10;&#10;Description automatically generated">
            <a:extLst>
              <a:ext uri="{FF2B5EF4-FFF2-40B4-BE49-F238E27FC236}">
                <a16:creationId xmlns:a16="http://schemas.microsoft.com/office/drawing/2014/main" id="{74A0B3C8-DA07-67D5-20AD-85EB66316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0906" y="624199"/>
            <a:ext cx="8770188" cy="5601339"/>
          </a:xfrm>
        </p:spPr>
      </p:pic>
    </p:spTree>
    <p:extLst>
      <p:ext uri="{BB962C8B-B14F-4D97-AF65-F5344CB8AC3E}">
        <p14:creationId xmlns:p14="http://schemas.microsoft.com/office/powerpoint/2010/main" val="528547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1CE83-CF8C-5C00-B92A-48BA67A36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6246"/>
            <a:ext cx="10515600" cy="33907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7200"/>
              <a:t>Old </a:t>
            </a:r>
            <a:r>
              <a:rPr lang="en-US" sz="7200" err="1"/>
              <a:t>pythonanywhere</a:t>
            </a:r>
          </a:p>
        </p:txBody>
      </p:sp>
    </p:spTree>
    <p:extLst>
      <p:ext uri="{BB962C8B-B14F-4D97-AF65-F5344CB8AC3E}">
        <p14:creationId xmlns:p14="http://schemas.microsoft.com/office/powerpoint/2010/main" val="506588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A white paper with black text&#10;&#10;Description automatically generated">
            <a:extLst>
              <a:ext uri="{FF2B5EF4-FFF2-40B4-BE49-F238E27FC236}">
                <a16:creationId xmlns:a16="http://schemas.microsoft.com/office/drawing/2014/main" id="{0E8D658F-DB72-E350-77BA-6A9B19E5F9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491" y="665134"/>
            <a:ext cx="7749396" cy="5519468"/>
          </a:xfrm>
        </p:spPr>
      </p:pic>
    </p:spTree>
    <p:extLst>
      <p:ext uri="{BB962C8B-B14F-4D97-AF65-F5344CB8AC3E}">
        <p14:creationId xmlns:p14="http://schemas.microsoft.com/office/powerpoint/2010/main" val="4135684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41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WSAA TOPIC 10 HOSTING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2024-04-13T07:05:35Z</dcterms:created>
  <dcterms:modified xsi:type="dcterms:W3CDTF">2024-04-29T16:29:18Z</dcterms:modified>
</cp:coreProperties>
</file>