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Rockwel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E" sz="2000" spc="-1" strike="noStrike">
                <a:latin typeface="Arial"/>
              </a:rPr>
              <a:t>Click to edit the notes format</a:t>
            </a:r>
            <a:endParaRPr b="0" lang="en-IE" sz="20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E" sz="1400" spc="-1" strike="noStrike">
                <a:latin typeface="Times New Roman"/>
              </a:rPr>
              <a:t>&lt;header&gt;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E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E" sz="1400" spc="-1" strike="noStrike">
                <a:latin typeface="Times New Roman"/>
              </a:rPr>
              <a:t>&lt;date/time&gt;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E" sz="1400" spc="-1" strike="noStrike">
                <a:latin typeface="Times New Roman"/>
              </a:defRPr>
            </a:lvl1pPr>
          </a:lstStyle>
          <a:p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E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5FAF0B5-2792-4276-986E-F59719A985D9}" type="slidenum">
              <a:rPr b="0" lang="en-IE" sz="1400" spc="-1" strike="noStrike">
                <a:latin typeface="Times New Roman"/>
              </a:rPr>
              <a:t>&lt;number&gt;</a:t>
            </a:fld>
            <a:endParaRPr b="0" lang="en-I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35000" y="5078520"/>
            <a:ext cx="733500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E" sz="2000" spc="-1" strike="noStrike">
              <a:latin typeface="Arial"/>
            </a:endParaRPr>
          </a:p>
          <a:p>
            <a:endParaRPr b="0" lang="en-IE" sz="2000" spc="-1" strike="noStrike">
              <a:latin typeface="Arial"/>
            </a:endParaRPr>
          </a:p>
          <a:p>
            <a:endParaRPr b="0" lang="en-IE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F124AA-8414-429D-B461-1D592A54DAD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E408F6-80C6-4BDC-A033-36497A80AD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B6EBFE-BD9A-4BF6-95CD-C20C185D9F7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47084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787176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106992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447084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787176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67BACC-2B6D-4E02-935A-A9702187B51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87602C-4C47-449D-A3E1-54D9BAB8D7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4F87E3F-B3B7-46EB-9CBA-B87E037D90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210B847-BE96-4C7F-AC80-9A08B54E11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17E85F2-4987-4AB0-AA20-6ABE8D4B3C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67B6A14-14EC-4B28-90E9-D584B96A63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1069920" y="484560"/>
            <a:ext cx="10058040" cy="74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69B3146-2C0B-4ABD-A930-D3B9CA5E07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C870B0A-6157-4A78-98F7-8B8CFDB1C7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9B56BD-1A2A-474D-9C14-A5A07BC6A4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B81B6DA-D22E-401F-BD2B-AEC7B17707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1062B2A-6E6D-4E9D-A9C9-0DA280F068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AF6543B-1863-4018-8EF7-30E23F8359C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021A51D-F7DF-484D-8B08-932CAA1CC9D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47084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787176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106992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47084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787176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C9B3E5-4FEC-4ADB-81CB-22D54F064A2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746D14-F7AB-4371-BD22-497AB285A2B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660B85-8474-4044-9B39-4F6524DC2B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8D338D-75BE-439C-87C3-065BD130A3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1069920" y="484560"/>
            <a:ext cx="10058040" cy="74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49B2C7-E20B-44E6-9429-E3E28237D1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0D1A72-AAD4-48CD-B155-7B5FD750D8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B2AAF4-B084-4818-AB39-EFD18FB271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E2C142-7776-465D-9D29-7CF18C79B4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1" name="Oval 7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Oval 8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Rectangle 6"/>
          <p:cNvSpPr/>
          <p:nvPr/>
        </p:nvSpPr>
        <p:spPr>
          <a:xfrm>
            <a:off x="920880" y="1347120"/>
            <a:ext cx="10222560" cy="80280"/>
          </a:xfrm>
          <a:prstGeom prst="rect">
            <a:avLst/>
          </a:prstGeom>
          <a:blipFill rotWithShape="0">
            <a:blip r:embed="rId3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7"/>
          <p:cNvSpPr/>
          <p:nvPr/>
        </p:nvSpPr>
        <p:spPr>
          <a:xfrm>
            <a:off x="920880" y="4299840"/>
            <a:ext cx="10222560" cy="80280"/>
          </a:xfrm>
          <a:prstGeom prst="rect">
            <a:avLst/>
          </a:prstGeom>
          <a:blipFill rotWithShape="0">
            <a:blip r:embed="rId4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ctangle 8"/>
          <p:cNvSpPr/>
          <p:nvPr/>
        </p:nvSpPr>
        <p:spPr>
          <a:xfrm>
            <a:off x="920880" y="1484640"/>
            <a:ext cx="10222560" cy="2742840"/>
          </a:xfrm>
          <a:prstGeom prst="rect">
            <a:avLst/>
          </a:prstGeom>
          <a:blipFill rotWithShape="0">
            <a:blip r:embed="rId5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" name="Group 9"/>
          <p:cNvGrpSpPr/>
          <p:nvPr/>
        </p:nvGrpSpPr>
        <p:grpSpPr>
          <a:xfrm>
            <a:off x="9649080" y="4069080"/>
            <a:ext cx="1080720" cy="1080720"/>
            <a:chOff x="9649080" y="4069080"/>
            <a:chExt cx="1080720" cy="1080720"/>
          </a:xfrm>
        </p:grpSpPr>
        <p:sp>
          <p:nvSpPr>
            <p:cNvPr id="7" name="Oval 10"/>
            <p:cNvSpPr/>
            <p:nvPr/>
          </p:nvSpPr>
          <p:spPr>
            <a:xfrm>
              <a:off x="9649080" y="4069080"/>
              <a:ext cx="1080720" cy="1080720"/>
            </a:xfrm>
            <a:prstGeom prst="ellipse">
              <a:avLst/>
            </a:prstGeom>
            <a:blipFill rotWithShape="0">
              <a:blip r:embed="rId6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Oval 11"/>
            <p:cNvSpPr/>
            <p:nvPr/>
          </p:nvSpPr>
          <p:spPr>
            <a:xfrm>
              <a:off x="9757440" y="4177080"/>
              <a:ext cx="864360" cy="864360"/>
            </a:xfrm>
            <a:prstGeom prst="ellipse">
              <a:avLst/>
            </a:prstGeom>
            <a:noFill/>
            <a:ln w="25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51560" y="1432080"/>
            <a:ext cx="9966600" cy="303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  <a:buNone/>
            </a:pPr>
            <a:r>
              <a:rPr b="0" lang="en-US" sz="9600" spc="-1" strike="noStrike" cap="all">
                <a:latin typeface="Rockwell Condensed"/>
              </a:rPr>
              <a:t>Click to edit Master title style</a:t>
            </a:r>
            <a:endParaRPr b="0" lang="en-US" sz="96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dt" idx="1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696464"/>
                </a:solidFill>
                <a:latin typeface="Rockwel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696464"/>
                </a:solidFill>
                <a:latin typeface="Rockwell"/>
              </a:rPr>
              <a:t>&lt;date/time&gt;</a:t>
            </a:r>
            <a:endParaRPr b="0" lang="en-IE" sz="1100" spc="-1" strike="noStrike"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ftr" idx="2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E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sldNum" idx="3"/>
          </p:nvPr>
        </p:nvSpPr>
        <p:spPr>
          <a:xfrm>
            <a:off x="9592560" y="4289400"/>
            <a:ext cx="1193400" cy="639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8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BBD1EDD2-DF50-4E53-B124-4175C7458205}" type="slidenum">
              <a:rPr b="1" lang="en-US" sz="28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IE" sz="2800" spc="-1" strike="noStrike"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6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51" name="Oval 7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Oval 8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5400" spc="-1" strike="noStrike" cap="all">
                <a:latin typeface="Rockwell Condensed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Rockwell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2" marL="73152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3" marL="100584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4" marL="128016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4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696464"/>
                </a:solidFill>
                <a:latin typeface="Rockwell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696464"/>
                </a:solidFill>
                <a:latin typeface="Rockwell"/>
              </a:rPr>
              <a:t>&lt;date/time&gt;</a:t>
            </a:r>
            <a:endParaRPr b="0" lang="en-IE" sz="1100" spc="-1" strike="noStrike"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ftr" idx="5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E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sldNum" idx="6"/>
          </p:nvPr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4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8CE4DF52-F731-441B-BF3C-0705BCE3677C}" type="slidenum">
              <a:rPr b="1" lang="en-US" sz="14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I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Andrew.Beatty@gmit.ie" TargetMode="Externa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051560" y="1432080"/>
            <a:ext cx="9966600" cy="303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  <a:buNone/>
            </a:pPr>
            <a:r>
              <a:rPr b="0" lang="en-IE" sz="2000" spc="-1" strike="noStrike" cap="all">
                <a:latin typeface="Rockwell Condensed"/>
              </a:rPr>
              <a:t>Dr6.1</a:t>
            </a:r>
            <a:br>
              <a:rPr sz="9600"/>
            </a:br>
            <a:r>
              <a:rPr b="0" lang="en-IE" sz="9600" spc="-1" strike="noStrike" cap="all">
                <a:latin typeface="Rockwell Condensed"/>
              </a:rPr>
              <a:t>HTML</a:t>
            </a:r>
            <a:endParaRPr b="0" lang="en-US" sz="96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1069920" y="4389120"/>
            <a:ext cx="7890840" cy="1069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200" spc="-1" strike="noStrike">
                <a:solidFill>
                  <a:srgbClr val="000000"/>
                </a:solidFill>
                <a:latin typeface="Rockwell"/>
              </a:rPr>
              <a:t>Data Representation</a:t>
            </a:r>
            <a:endParaRPr b="0" lang="en-IE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200" spc="-1" strike="noStrike" u="sng">
                <a:solidFill>
                  <a:srgbClr val="cc9900"/>
                </a:solidFill>
                <a:uFillTx/>
                <a:latin typeface="Rockwell"/>
                <a:hlinkClick r:id="rId1"/>
              </a:rPr>
              <a:t>Andrew.Beatty@atu.ie</a:t>
            </a:r>
            <a:endParaRPr b="0" lang="en-IE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Rectangle 9"/>
          <p:cNvSpPr/>
          <p:nvPr/>
        </p:nvSpPr>
        <p:spPr>
          <a:xfrm>
            <a:off x="984600" y="464040"/>
            <a:ext cx="10222560" cy="80280"/>
          </a:xfrm>
          <a:prstGeom prst="rect">
            <a:avLst/>
          </a:prstGeom>
          <a:blipFill rotWithShape="0">
            <a:blip r:embed="rId1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Rectangle 11"/>
          <p:cNvSpPr/>
          <p:nvPr/>
        </p:nvSpPr>
        <p:spPr>
          <a:xfrm>
            <a:off x="984600" y="601920"/>
            <a:ext cx="10222560" cy="1385640"/>
          </a:xfrm>
          <a:prstGeom prst="rect">
            <a:avLst/>
          </a:prstGeom>
          <a:blipFill rotWithShape="0">
            <a:blip r:embed="rId2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Rectangle 13"/>
          <p:cNvSpPr/>
          <p:nvPr/>
        </p:nvSpPr>
        <p:spPr>
          <a:xfrm>
            <a:off x="984600" y="2038680"/>
            <a:ext cx="10222560" cy="80280"/>
          </a:xfrm>
          <a:prstGeom prst="rect">
            <a:avLst/>
          </a:prstGeom>
          <a:blipFill rotWithShape="0">
            <a:blip r:embed="rId3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Html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1069920" y="2320560"/>
            <a:ext cx="10058040" cy="3851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Using W3Schools to learn html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The page tags (&lt;html&gt;,&lt;head&gt;,&lt;body&gt;)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The attributes id and class (for later)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The &lt;div&gt; tag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The table tags (&lt;table&gt;,&lt;tr&gt;,&lt;th&gt;,&lt;td&gt;)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The form tags (&lt;form&gt;, &lt;input&gt;,&lt;button&gt;,&lt;select&gt;,&lt;option&gt;)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I am not going through how to make pages look nice, that is a whole course in itself. Know that CSS exists and is used to format webpages.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The &lt;script&gt; tag: is where you write your javascript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8" name="Oval 15"/>
          <p:cNvSpPr/>
          <p:nvPr/>
        </p:nvSpPr>
        <p:spPr>
          <a:xfrm>
            <a:off x="11401560" y="6229800"/>
            <a:ext cx="456840" cy="456840"/>
          </a:xfrm>
          <a:prstGeom prst="ellipse">
            <a:avLst/>
          </a:prstGeom>
          <a:blipFill rotWithShape="0">
            <a:blip r:embed="rId4"/>
            <a:srcRect/>
            <a:tile/>
          </a:blipFill>
          <a:ln w="254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Oval 17"/>
          <p:cNvSpPr/>
          <p:nvPr/>
        </p:nvSpPr>
        <p:spPr>
          <a:xfrm>
            <a:off x="11431080" y="6258960"/>
            <a:ext cx="398520" cy="398520"/>
          </a:xfrm>
          <a:prstGeom prst="ellipse">
            <a:avLst/>
          </a:prstGeom>
          <a:noFill/>
          <a:ln w="127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/>
          </p:nvPr>
        </p:nvSpPr>
        <p:spPr>
          <a:xfrm>
            <a:off x="1066680" y="20962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Try this your self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2773</TotalTime>
  <Application>LibreOffice/7.3.7.2$Linux_X86_64 LibreOffice_project/30$Build-2</Application>
  <AppVersion>15.0000</AppVersion>
  <Words>116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2019-09-25T19:42:30Z</dcterms:created>
  <dc:creator>Andrew Beatty</dc:creator>
  <dc:description/>
  <dc:language>en-IE</dc:language>
  <cp:lastModifiedBy/>
  <dcterms:modified xsi:type="dcterms:W3CDTF">2024-03-23T15:18:05Z</dcterms:modified>
  <cp:revision>10</cp:revision>
  <dc:subject/>
  <dc:title>HTML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3</vt:i4>
  </property>
</Properties>
</file>