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3F075AD-F53C-44B4-86E9-8E01FCD1FE6B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0000" y="5078520"/>
            <a:ext cx="7335000" cy="56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This week we will use AJax (JQuery) to interact with our Web Service and JavaScript and HTML to create a Web Application that provides a user interface.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Overview of the sample Web Application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This goes through the basic sample web application that is on PythonAnywhere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view Books (http://andrewbeatty1.pythonanywhere.com/bookviewer.html)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If you are doing project Type A, This will get you started.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What I'm going to do here is go through the sample web application that I have on andrewbt1pythonanyway.com. 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50000" y="880560"/>
            <a:ext cx="6839640" cy="3574440"/>
          </a:xfrm>
          <a:prstGeom prst="rect">
            <a:avLst/>
          </a:prstGeom>
          <a:ln w="0">
            <a:noFill/>
          </a:ln>
        </p:spPr>
      </p:pic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5000" y="5078520"/>
            <a:ext cx="729000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You're thinking about your project. You can just concentrate on weighing creating a web service which will link into some third party API's or you can create a web application. What I mean by that is an application that a user could use to interact with your database or through your web service. So I'm going to show you a pretty ugly HTML web application that's going to use HTML, JavaScript and Ajax to interact with our web service. 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28240" y="1305000"/>
            <a:ext cx="7154640" cy="2700000"/>
          </a:xfrm>
          <a:prstGeom prst="rect">
            <a:avLst/>
          </a:prstGeom>
          <a:ln w="0">
            <a:noFill/>
          </a:ln>
        </p:spPr>
      </p:pic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5000" y="5078520"/>
            <a:ext cx="6578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 </a:t>
            </a:r>
            <a:r>
              <a:rPr b="0" lang="en-IE" sz="2000" spc="-1" strike="noStrike">
                <a:latin typeface="Arial"/>
              </a:rPr>
              <a:t>If you go to books, it gives you the JSON of all the books and you can get an individual book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60" y="47520"/>
            <a:ext cx="7559640" cy="4722480"/>
          </a:xfrm>
          <a:prstGeom prst="rect">
            <a:avLst/>
          </a:prstGeom>
          <a:ln w="0">
            <a:noFill/>
          </a:ln>
        </p:spPr>
      </p:pic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5000" y="490500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there's one individual book and we use Postman to create a book and to update books and delete books. 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706680" y="898920"/>
            <a:ext cx="5143320" cy="2476080"/>
          </a:xfrm>
          <a:prstGeom prst="rect">
            <a:avLst/>
          </a:prstGeom>
          <a:ln w="0">
            <a:noFill/>
          </a:ln>
        </p:spPr>
      </p:pic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I've also put on pythonanywhere.com a little web application book viewer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and this is what I'd like you can create if you want to create web application using HTML, JavaScript and Ajax.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So what this does is it goes and gets all the books and displays them in a web page.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0" y="360000"/>
            <a:ext cx="7559640" cy="2319480"/>
          </a:xfrm>
          <a:prstGeom prst="rect">
            <a:avLst/>
          </a:prstGeom>
          <a:ln w="0">
            <a:noFill/>
          </a:ln>
        </p:spPr>
      </p:pic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127.0.0.1:5000/bookviewer.html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So here is getting all the books and displaying them in HTML. So this web page goes off if I look at network settings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&gt;folder deploypythonanywhere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&gt;bookDAO, which will be used by: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&gt;server.py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&gt;bookviewer.html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534600"/>
            <a:ext cx="7559640" cy="2390400"/>
          </a:xfrm>
          <a:prstGeom prst="rect">
            <a:avLst/>
          </a:prstGeom>
          <a:ln w="0">
            <a:noFill/>
          </a:ln>
        </p:spPr>
      </p:pic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DF88C0-3A89-4050-A454-804C30EC0C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6D4B59-CA0A-4250-8919-EFE29F01C4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CE6E5-F092-4DF8-9EC5-969A167592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8C605-DC4C-4EE1-849B-D41B854E08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9C63FD-20DB-4DF3-834D-1E12D103BD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6BF12D-0ECA-4B32-BD31-8CC7A00EE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A86E65-3D96-46D6-900C-2D572A9674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3D119-6F89-41C6-83D1-0086736EDE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B4B7D-CEBC-4F72-B317-D2211CFFFD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C01BB6-1BFF-4574-8CAE-840F0960E6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E956AB-AEB3-46A2-8BB6-4A79B6315F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1E3B30-1906-43B0-8671-79434B7052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310EBF7-0C40-4403-B5D1-DA5F1637D444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2024-03-23T15:16:37Z</dcterms:created>
  <dc:creator/>
  <dc:description/>
  <dc:language>en-IE</dc:language>
  <cp:lastModifiedBy/>
  <dcterms:modified xsi:type="dcterms:W3CDTF">2024-03-23T16:09:17Z</dcterms:modified>
  <cp:revision>6</cp:revision>
  <dc:subject/>
  <dc:title/>
</cp:coreProperties>
</file>