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D45E0F8-C5E3-484F-8AB0-60E1990A9518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80000" y="4821480"/>
            <a:ext cx="7200000" cy="59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Some sites have rate limits how many times you </a:t>
            </a:r>
            <a:r>
              <a:rPr b="0" lang="en-IE" sz="2000" spc="-1" strike="noStrike">
                <a:latin typeface="Arial"/>
              </a:rPr>
              <a:t>can access that service per minute. This really </a:t>
            </a:r>
            <a:r>
              <a:rPr b="0" lang="en-IE" sz="2000" spc="-1" strike="noStrike">
                <a:latin typeface="Arial"/>
              </a:rPr>
              <a:t>applies certainly to private APIs. I know Twitter </a:t>
            </a:r>
            <a:r>
              <a:rPr b="0" lang="en-IE" sz="2000" spc="-1" strike="noStrike">
                <a:latin typeface="Arial"/>
              </a:rPr>
              <a:t>have one, I think GitHub do as well. So there's </a:t>
            </a:r>
            <a:r>
              <a:rPr b="0" lang="en-IE" sz="2000" spc="-1" strike="noStrike">
                <a:latin typeface="Arial"/>
              </a:rPr>
              <a:t>usually a rate limit. How many times you can </a:t>
            </a:r>
            <a:r>
              <a:rPr b="0" lang="en-IE" sz="2000" spc="-1" strike="noStrike">
                <a:latin typeface="Arial"/>
              </a:rPr>
              <a:t>access that server per minute. This is to stop </a:t>
            </a:r>
            <a:r>
              <a:rPr b="0" lang="en-IE" sz="2000" spc="-1" strike="noStrike">
                <a:latin typeface="Arial"/>
              </a:rPr>
              <a:t>people doing denial of service attacks.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Also, if you're going to make changes often, you </a:t>
            </a:r>
            <a:r>
              <a:rPr b="0" lang="en-IE" sz="2000" spc="-1" strike="noStrike">
                <a:latin typeface="Arial"/>
              </a:rPr>
              <a:t>need to have authentication. This can generally be </a:t>
            </a:r>
            <a:r>
              <a:rPr b="0" lang="en-IE" sz="2000" spc="-1" strike="noStrike">
                <a:latin typeface="Arial"/>
              </a:rPr>
              <a:t>done by two systems, API keys or Oauth. I'm </a:t>
            </a:r>
            <a:r>
              <a:rPr b="0" lang="en-IE" sz="2000" spc="-1" strike="noStrike">
                <a:latin typeface="Arial"/>
              </a:rPr>
              <a:t>writing an API interface with a bank at the </a:t>
            </a:r>
            <a:r>
              <a:rPr b="0" lang="en-IE" sz="2000" spc="-1" strike="noStrike">
                <a:latin typeface="Arial"/>
              </a:rPr>
              <a:t>moment, and that's another level on top of that as </a:t>
            </a:r>
            <a:r>
              <a:rPr b="0" lang="en-IE" sz="2000" spc="-1" strike="noStrike">
                <a:latin typeface="Arial"/>
              </a:rPr>
              <a:t>well, where the whole request header and request </a:t>
            </a:r>
            <a:r>
              <a:rPr b="0" lang="en-IE" sz="2000" spc="-1" strike="noStrike">
                <a:latin typeface="Arial"/>
              </a:rPr>
              <a:t>body is encrypted along with the current time, so </a:t>
            </a:r>
            <a:r>
              <a:rPr b="0" lang="en-IE" sz="2000" spc="-1" strike="noStrike">
                <a:latin typeface="Arial"/>
              </a:rPr>
              <a:t>the whole thing will be invalid in 30 seconds. So </a:t>
            </a:r>
            <a:r>
              <a:rPr b="0" lang="en-IE" sz="2000" spc="-1" strike="noStrike">
                <a:latin typeface="Arial"/>
              </a:rPr>
              <a:t>you have to encrypt it and then send it off within a </a:t>
            </a:r>
            <a:r>
              <a:rPr b="0" lang="en-IE" sz="2000" spc="-1" strike="noStrike">
                <a:latin typeface="Arial"/>
              </a:rPr>
              <a:t>period of time.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the format of responses can change and you also </a:t>
            </a:r>
            <a:r>
              <a:rPr b="0" lang="en-IE" sz="2000" spc="-1" strike="noStrike">
                <a:latin typeface="Arial"/>
              </a:rPr>
              <a:t>need to think about the validity of data. Oftentimes </a:t>
            </a:r>
            <a:r>
              <a:rPr b="0" lang="en-IE" sz="2000" spc="-1" strike="noStrike">
                <a:latin typeface="Arial"/>
              </a:rPr>
              <a:t>the data that you find online is not consistent </a:t>
            </a:r>
            <a:r>
              <a:rPr b="0" lang="en-IE" sz="2000" spc="-1" strike="noStrike">
                <a:latin typeface="Arial"/>
              </a:rPr>
              <a:t>because the data wasn't put in correctly.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7F38A-936D-469C-B559-6FD7016CB5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F563A-2D11-4068-8703-DA3353D8AD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1FE78-C01D-493D-8775-68FD96B737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817FD1-B677-445F-AA5B-9E9C2E297D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3C4F9D-2AF1-4D95-8ECC-186803AEC2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E72BDC-627A-4BA4-9CF6-F463545378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4C030E-8845-4BEE-9D48-1D5C926016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643AEE-1BF3-43FB-BD5F-8F653087A7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24A2FD-A7E7-43E9-81DC-AFA8E9D452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F211DF-AC65-4763-B018-767C47EF72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21D4E2-0CBD-49B1-9496-CC40FB28D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1BF932-9E4A-437A-A224-A472981E14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71A962-AD0A-4E4B-8A61-C770585B80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1C36CA-E3CC-45E2-AC18-0088DC3C5D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71A7C3-746C-4605-8F27-F46E56204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B09BD6-88B5-4A83-AAEF-68D763A5F2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C7E61C-565B-4FAD-B183-993573889C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543A6-5EAF-4F0D-9E27-8EACD27D95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5168F9-4C55-4461-B609-77E089E0F6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CA15A3-45C0-4FD9-A20C-30CDF7F02B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F3E50-FEA1-4742-866C-1F3244A042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4F5AE2-6E45-4828-B6AB-EB9B732C68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DB14E3-EE90-4D20-831D-B1B4DB982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7B4DE-D923-4EF8-B1F8-0EC1C67C26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5237132-7440-4AB1-A2DB-934D720EA483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EC51FE4-D9C6-4194-A954-0876870E5936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atu.ie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https://data.gov.ie/dataset" TargetMode="External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2000" spc="-1" strike="noStrike" cap="all">
                <a:latin typeface="Rockwell Condensed"/>
              </a:rPr>
              <a:t>DR4.2</a:t>
            </a:r>
            <a:br>
              <a:rPr sz="7200"/>
            </a:br>
            <a:r>
              <a:rPr b="0" lang="en-IE" sz="7200" spc="-1" strike="noStrike" cap="all">
                <a:latin typeface="Rockwell Condensed"/>
              </a:rPr>
              <a:t>API: in the Wild</a:t>
            </a:r>
            <a:endParaRPr b="0" lang="en-US" sz="7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Dark Arts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38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There is no one system out there, you need to be innovative.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Find the documentation.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Rate limits.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Authentication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Api keys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OAuth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Format of responses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Validity of data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4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The Irish Government data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38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 u="sng">
                <a:solidFill>
                  <a:srgbClr val="cc9900"/>
                </a:solidFill>
                <a:uFillTx/>
                <a:latin typeface="Rockwell"/>
                <a:hlinkClick r:id="rId4"/>
              </a:rPr>
              <a:t>https://data.gov.ie/dataset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cso.ie (next video)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5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Summary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Lots to explore here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1940</TotalTime>
  <Application>LibreOffice/7.3.7.2$Linux_X86_64 LibreOffice_project/30$Build-2</Application>
  <AppVersion>15.0000</AppVersion>
  <Words>76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2019-10-16T11:59:03Z</dcterms:created>
  <dc:creator>Andrew Beatty</dc:creator>
  <dc:description/>
  <dc:language>en-IE</dc:language>
  <cp:lastModifiedBy/>
  <dcterms:modified xsi:type="dcterms:W3CDTF">2024-02-17T18:35:25Z</dcterms:modified>
  <cp:revision>13</cp:revision>
  <dc:subject/>
  <dc:title>RESTful 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