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2" r:id="rId4"/>
    <p:sldId id="259" r:id="rId5"/>
    <p:sldId id="260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606AB0-00C9-47A0-9C0F-E37E2E4E164E}" v="1" dt="2024-03-08T12:47:58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B4606AB0-00C9-47A0-9C0F-E37E2E4E164E}"/>
    <pc:docChg chg="custSel delSld modSld">
      <pc:chgData name="Andrew Beatty" userId="ddf183e3-d1da-49e1-9619-81ceb6b4ef92" providerId="ADAL" clId="{B4606AB0-00C9-47A0-9C0F-E37E2E4E164E}" dt="2024-03-08T12:48:15.007" v="5" actId="478"/>
      <pc:docMkLst>
        <pc:docMk/>
      </pc:docMkLst>
      <pc:sldChg chg="delSp modTransition modAnim">
        <pc:chgData name="Andrew Beatty" userId="ddf183e3-d1da-49e1-9619-81ceb6b4ef92" providerId="ADAL" clId="{B4606AB0-00C9-47A0-9C0F-E37E2E4E164E}" dt="2024-03-08T12:47:58.135" v="0"/>
        <pc:sldMkLst>
          <pc:docMk/>
          <pc:sldMk cId="3880437777" sldId="256"/>
        </pc:sldMkLst>
        <pc:picChg chg="del">
          <ac:chgData name="Andrew Beatty" userId="ddf183e3-d1da-49e1-9619-81ceb6b4ef92" providerId="ADAL" clId="{B4606AB0-00C9-47A0-9C0F-E37E2E4E164E}" dt="2024-03-08T12:47:58.135" v="0"/>
          <ac:picMkLst>
            <pc:docMk/>
            <pc:sldMk cId="3880437777" sldId="256"/>
            <ac:picMk id="8" creationId="{851F6BAD-CBAF-0BB8-C4F1-4467013F0E0B}"/>
          </ac:picMkLst>
        </pc:picChg>
      </pc:sldChg>
      <pc:sldChg chg="delSp modTransition modAnim">
        <pc:chgData name="Andrew Beatty" userId="ddf183e3-d1da-49e1-9619-81ceb6b4ef92" providerId="ADAL" clId="{B4606AB0-00C9-47A0-9C0F-E37E2E4E164E}" dt="2024-03-08T12:47:58.135" v="0"/>
        <pc:sldMkLst>
          <pc:docMk/>
          <pc:sldMk cId="1566464102" sldId="257"/>
        </pc:sldMkLst>
        <pc:picChg chg="del">
          <ac:chgData name="Andrew Beatty" userId="ddf183e3-d1da-49e1-9619-81ceb6b4ef92" providerId="ADAL" clId="{B4606AB0-00C9-47A0-9C0F-E37E2E4E164E}" dt="2024-03-08T12:47:58.135" v="0"/>
          <ac:picMkLst>
            <pc:docMk/>
            <pc:sldMk cId="1566464102" sldId="257"/>
            <ac:picMk id="13" creationId="{1DCFADC5-379D-5DF4-6E74-CB8F3CBEFEC9}"/>
          </ac:picMkLst>
        </pc:picChg>
      </pc:sldChg>
      <pc:sldChg chg="del modTransition">
        <pc:chgData name="Andrew Beatty" userId="ddf183e3-d1da-49e1-9619-81ceb6b4ef92" providerId="ADAL" clId="{B4606AB0-00C9-47A0-9C0F-E37E2E4E164E}" dt="2024-03-08T12:48:00.269" v="1" actId="47"/>
        <pc:sldMkLst>
          <pc:docMk/>
          <pc:sldMk cId="3126394620" sldId="258"/>
        </pc:sldMkLst>
      </pc:sldChg>
      <pc:sldChg chg="delSp modTransition modAnim">
        <pc:chgData name="Andrew Beatty" userId="ddf183e3-d1da-49e1-9619-81ceb6b4ef92" providerId="ADAL" clId="{B4606AB0-00C9-47A0-9C0F-E37E2E4E164E}" dt="2024-03-08T12:47:58.135" v="0"/>
        <pc:sldMkLst>
          <pc:docMk/>
          <pc:sldMk cId="1668326962" sldId="259"/>
        </pc:sldMkLst>
        <pc:picChg chg="del">
          <ac:chgData name="Andrew Beatty" userId="ddf183e3-d1da-49e1-9619-81ceb6b4ef92" providerId="ADAL" clId="{B4606AB0-00C9-47A0-9C0F-E37E2E4E164E}" dt="2024-03-08T12:47:58.135" v="0"/>
          <ac:picMkLst>
            <pc:docMk/>
            <pc:sldMk cId="1668326962" sldId="259"/>
            <ac:picMk id="7" creationId="{B7EBD3DB-82B9-26B1-1C6F-D1919E2FEBA3}"/>
          </ac:picMkLst>
        </pc:picChg>
      </pc:sldChg>
      <pc:sldChg chg="delSp modTransition modAnim">
        <pc:chgData name="Andrew Beatty" userId="ddf183e3-d1da-49e1-9619-81ceb6b4ef92" providerId="ADAL" clId="{B4606AB0-00C9-47A0-9C0F-E37E2E4E164E}" dt="2024-03-08T12:47:58.135" v="0"/>
        <pc:sldMkLst>
          <pc:docMk/>
          <pc:sldMk cId="1668193590" sldId="260"/>
        </pc:sldMkLst>
        <pc:picChg chg="del">
          <ac:chgData name="Andrew Beatty" userId="ddf183e3-d1da-49e1-9619-81ceb6b4ef92" providerId="ADAL" clId="{B4606AB0-00C9-47A0-9C0F-E37E2E4E164E}" dt="2024-03-08T12:47:58.135" v="0"/>
          <ac:picMkLst>
            <pc:docMk/>
            <pc:sldMk cId="1668193590" sldId="260"/>
            <ac:picMk id="9" creationId="{E07C5397-F1E6-1C73-67B8-F9E33122226E}"/>
          </ac:picMkLst>
        </pc:picChg>
      </pc:sldChg>
      <pc:sldChg chg="del modTransition">
        <pc:chgData name="Andrew Beatty" userId="ddf183e3-d1da-49e1-9619-81ceb6b4ef92" providerId="ADAL" clId="{B4606AB0-00C9-47A0-9C0F-E37E2E4E164E}" dt="2024-03-08T12:48:07.340" v="4" actId="47"/>
        <pc:sldMkLst>
          <pc:docMk/>
          <pc:sldMk cId="329226600" sldId="261"/>
        </pc:sldMkLst>
      </pc:sldChg>
      <pc:sldChg chg="delSp mod modTransition delAnim">
        <pc:chgData name="Andrew Beatty" userId="ddf183e3-d1da-49e1-9619-81ceb6b4ef92" providerId="ADAL" clId="{B4606AB0-00C9-47A0-9C0F-E37E2E4E164E}" dt="2024-03-08T12:48:15.007" v="5" actId="478"/>
        <pc:sldMkLst>
          <pc:docMk/>
          <pc:sldMk cId="3505018194" sldId="262"/>
        </pc:sldMkLst>
        <pc:picChg chg="del">
          <ac:chgData name="Andrew Beatty" userId="ddf183e3-d1da-49e1-9619-81ceb6b4ef92" providerId="ADAL" clId="{B4606AB0-00C9-47A0-9C0F-E37E2E4E164E}" dt="2024-03-08T12:48:15.007" v="5" actId="478"/>
          <ac:picMkLst>
            <pc:docMk/>
            <pc:sldMk cId="3505018194" sldId="262"/>
            <ac:picMk id="5" creationId="{60235920-948F-CA96-BF4B-88ACB8D1B134}"/>
          </ac:picMkLst>
        </pc:picChg>
      </pc:sldChg>
      <pc:sldChg chg="delSp del mod modTransition delAnim">
        <pc:chgData name="Andrew Beatty" userId="ddf183e3-d1da-49e1-9619-81ceb6b4ef92" providerId="ADAL" clId="{B4606AB0-00C9-47A0-9C0F-E37E2E4E164E}" dt="2024-03-08T12:48:05.255" v="3" actId="47"/>
        <pc:sldMkLst>
          <pc:docMk/>
          <pc:sldMk cId="3678389842" sldId="263"/>
        </pc:sldMkLst>
        <pc:picChg chg="del">
          <ac:chgData name="Andrew Beatty" userId="ddf183e3-d1da-49e1-9619-81ceb6b4ef92" providerId="ADAL" clId="{B4606AB0-00C9-47A0-9C0F-E37E2E4E164E}" dt="2024-03-08T12:48:03.374" v="2" actId="478"/>
          <ac:picMkLst>
            <pc:docMk/>
            <pc:sldMk cId="3678389842" sldId="263"/>
            <ac:picMk id="2" creationId="{F561F653-F55A-EFAF-DB6A-D4306F8DB5C5}"/>
          </ac:picMkLst>
        </pc:picChg>
      </pc:sldChg>
      <pc:sldChg chg="delSp modTransition modAnim">
        <pc:chgData name="Andrew Beatty" userId="ddf183e3-d1da-49e1-9619-81ceb6b4ef92" providerId="ADAL" clId="{B4606AB0-00C9-47A0-9C0F-E37E2E4E164E}" dt="2024-03-08T12:47:58.135" v="0"/>
        <pc:sldMkLst>
          <pc:docMk/>
          <pc:sldMk cId="515436520" sldId="264"/>
        </pc:sldMkLst>
        <pc:picChg chg="del">
          <ac:chgData name="Andrew Beatty" userId="ddf183e3-d1da-49e1-9619-81ceb6b4ef92" providerId="ADAL" clId="{B4606AB0-00C9-47A0-9C0F-E37E2E4E164E}" dt="2024-03-08T12:47:58.135" v="0"/>
          <ac:picMkLst>
            <pc:docMk/>
            <pc:sldMk cId="515436520" sldId="264"/>
            <ac:picMk id="7" creationId="{E91FFB35-C842-D818-E3C4-6D71D15F99F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3/8/2024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B559-CEFF-46D6-B1D0-B4C130234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/>
              <a:t>DATabases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1A857-70B5-450F-BB89-BC6796A17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Web Services and Applications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8043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D7AB-1050-496C-A116-336F1865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DAtabase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80F17-AD07-47A8-83C2-1455CB3D9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 will be using MySQL (a relational database)</a:t>
            </a:r>
          </a:p>
          <a:p>
            <a:r>
              <a:rPr lang="en-IE" dirty="0"/>
              <a:t>Other databases are </a:t>
            </a:r>
          </a:p>
          <a:p>
            <a:pPr lvl="1"/>
            <a:r>
              <a:rPr lang="en-IE" dirty="0"/>
              <a:t>MongoDB</a:t>
            </a:r>
          </a:p>
          <a:p>
            <a:pPr lvl="1"/>
            <a:r>
              <a:rPr lang="en-IE" dirty="0" err="1"/>
              <a:t>SQLLite</a:t>
            </a:r>
            <a:endParaRPr lang="en-IE" dirty="0"/>
          </a:p>
          <a:p>
            <a:pPr lvl="1"/>
            <a:r>
              <a:rPr lang="en-IE" dirty="0" err="1"/>
              <a:t>PostGres</a:t>
            </a:r>
            <a:endParaRPr lang="en-IE" dirty="0"/>
          </a:p>
          <a:p>
            <a:r>
              <a:rPr lang="en-IE" dirty="0"/>
              <a:t>Install it </a:t>
            </a:r>
          </a:p>
          <a:p>
            <a:pPr lvl="1"/>
            <a:r>
              <a:rPr lang="en-IE" dirty="0"/>
              <a:t>Windows I’ll use WAMP</a:t>
            </a:r>
          </a:p>
          <a:p>
            <a:pPr lvl="1"/>
            <a:r>
              <a:rPr lang="en-IE" dirty="0"/>
              <a:t>Mac/Linux install MySQL and </a:t>
            </a:r>
            <a:r>
              <a:rPr lang="en-IE" dirty="0" err="1"/>
              <a:t>MySQLWorkbench</a:t>
            </a:r>
            <a:endParaRPr lang="en-IE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6646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02F37A-A9D8-A42B-BF59-872037BFDD1A}"/>
              </a:ext>
            </a:extLst>
          </p:cNvPr>
          <p:cNvSpPr txBox="1"/>
          <p:nvPr/>
        </p:nvSpPr>
        <p:spPr>
          <a:xfrm>
            <a:off x="4415246" y="2203269"/>
            <a:ext cx="186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Look at the bottom right of your desktop</a:t>
            </a:r>
          </a:p>
        </p:txBody>
      </p:sp>
    </p:spTree>
    <p:extLst>
      <p:ext uri="{BB962C8B-B14F-4D97-AF65-F5344CB8AC3E}">
        <p14:creationId xmlns:p14="http://schemas.microsoft.com/office/powerpoint/2010/main" val="350501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4339-7142-4A55-BCCC-6C24A4DD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07120-D091-408B-9EA1-247D08A81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language to interact with is SQL</a:t>
            </a:r>
          </a:p>
          <a:p>
            <a:pPr lvl="1"/>
            <a:r>
              <a:rPr lang="en-IE" dirty="0"/>
              <a:t>Structured Query Language</a:t>
            </a:r>
          </a:p>
          <a:p>
            <a:pPr lvl="1"/>
            <a:r>
              <a:rPr lang="en-IE" dirty="0"/>
              <a:t>Tutorial on W3Schools</a:t>
            </a:r>
          </a:p>
          <a:p>
            <a:pPr marL="548640" lvl="2" indent="0">
              <a:buNone/>
            </a:pPr>
            <a:r>
              <a:rPr lang="en-IE" dirty="0">
                <a:hlinkClick r:id="rId2"/>
              </a:rPr>
              <a:t>https://www.w3schools.com/sql/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Are we done!!!!!!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6832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B11D-891A-4498-B5EE-7D3ACF53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Some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70D34-CAA0-4350-8BDE-7BC335082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13647"/>
            <a:ext cx="10058400" cy="4959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show databases;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create database test;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use test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test ( </a:t>
            </a:r>
          </a:p>
          <a:p>
            <a:pPr marL="274320" lvl="1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id int NOT NULL AUTO_INCREMENT, </a:t>
            </a:r>
          </a:p>
          <a:p>
            <a:pPr marL="274320" lvl="1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name varchar(250), </a:t>
            </a:r>
          </a:p>
          <a:p>
            <a:pPr marL="274320" lvl="1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KEY(id)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test (name) values (‘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jow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test;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update test set name=‘blah’ where id = 1;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test where value = 1;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066948-B2C9-4CEB-AAA9-7CEB53E57CD1}"/>
              </a:ext>
            </a:extLst>
          </p:cNvPr>
          <p:cNvSpPr txBox="1"/>
          <p:nvPr/>
        </p:nvSpPr>
        <p:spPr>
          <a:xfrm>
            <a:off x="6698428" y="1752076"/>
            <a:ext cx="33384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/>
              <a:t>Ends with semicolon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18972B-B212-400C-9089-E9278E48A1DC}"/>
              </a:ext>
            </a:extLst>
          </p:cNvPr>
          <p:cNvCxnSpPr>
            <a:cxnSpLocks/>
          </p:cNvCxnSpPr>
          <p:nvPr/>
        </p:nvCxnSpPr>
        <p:spPr>
          <a:xfrm flipH="1">
            <a:off x="4435736" y="1845495"/>
            <a:ext cx="3320527" cy="38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19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0D92-CE51-ADB7-77AB-3B624B623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31C38-2FAE-D16C-FD2A-AB3AC2BCE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SQL is a text-based language that allows us to manipulate a database.</a:t>
            </a:r>
          </a:p>
        </p:txBody>
      </p:sp>
    </p:spTree>
    <p:extLst>
      <p:ext uri="{BB962C8B-B14F-4D97-AF65-F5344CB8AC3E}">
        <p14:creationId xmlns:p14="http://schemas.microsoft.com/office/powerpoint/2010/main" val="515436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236</TotalTime>
  <Words>164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Courier New</vt:lpstr>
      <vt:lpstr>Rockwell</vt:lpstr>
      <vt:lpstr>Rockwell Condensed</vt:lpstr>
      <vt:lpstr>Wingdings</vt:lpstr>
      <vt:lpstr>Wood Type</vt:lpstr>
      <vt:lpstr>DATabases</vt:lpstr>
      <vt:lpstr>DAtabase</vt:lpstr>
      <vt:lpstr>PowerPoint Presentation</vt:lpstr>
      <vt:lpstr>SQL</vt:lpstr>
      <vt:lpstr>Some commands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DR09.01 DATabases</dc:title>
  <dc:creator>Andrew Beatty</dc:creator>
  <cp:lastModifiedBy>Andrew Beatty</cp:lastModifiedBy>
  <cp:revision>6</cp:revision>
  <dcterms:created xsi:type="dcterms:W3CDTF">2019-11-28T14:57:16Z</dcterms:created>
  <dcterms:modified xsi:type="dcterms:W3CDTF">2024-03-08T12:48:17Z</dcterms:modified>
</cp:coreProperties>
</file>