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6" r:id="rId3"/>
    <p:sldId id="26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2/21/2024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github.com/v3/guid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A657-F12E-43C2-B666-98FE12D18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000" dirty="0"/>
              <a:t>API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C1562-AA5E-4D54-B7BA-0B65990DB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Web Services and Applications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7225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DCB4-E2E1-4DFB-8ACA-A911F98F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Github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7B7B7-95A3-41C4-AD80-5A1F09326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953544"/>
            <a:ext cx="10058400" cy="4419823"/>
          </a:xfrm>
        </p:spPr>
        <p:txBody>
          <a:bodyPr>
            <a:normAutofit/>
          </a:bodyPr>
          <a:lstStyle/>
          <a:p>
            <a:r>
              <a:rPr lang="en-IE" dirty="0"/>
              <a:t>The </a:t>
            </a:r>
            <a:r>
              <a:rPr lang="en-IE" dirty="0" err="1"/>
              <a:t>github</a:t>
            </a:r>
            <a:r>
              <a:rPr lang="en-IE" dirty="0"/>
              <a:t> has an API, and used it to get public information</a:t>
            </a:r>
          </a:p>
          <a:p>
            <a:pPr lvl="1"/>
            <a:r>
              <a:rPr lang="en-IE" dirty="0"/>
              <a:t>Get information on public repositories</a:t>
            </a:r>
          </a:p>
          <a:p>
            <a:r>
              <a:rPr lang="en-IE" dirty="0"/>
              <a:t>We can use the </a:t>
            </a:r>
            <a:r>
              <a:rPr lang="en-IE" dirty="0" err="1"/>
              <a:t>api</a:t>
            </a:r>
            <a:r>
              <a:rPr lang="en-IE" dirty="0"/>
              <a:t> get private information and make commits to the repository</a:t>
            </a:r>
          </a:p>
          <a:p>
            <a:pPr lvl="1"/>
            <a:r>
              <a:rPr lang="en-IE" dirty="0"/>
              <a:t>Get the documentation (spoiler alert: google)</a:t>
            </a:r>
          </a:p>
          <a:p>
            <a:pPr lvl="1"/>
            <a:r>
              <a:rPr lang="en-IE" dirty="0"/>
              <a:t>Get a key from your </a:t>
            </a:r>
            <a:r>
              <a:rPr lang="en-IE" dirty="0" err="1"/>
              <a:t>github</a:t>
            </a:r>
            <a:endParaRPr lang="en-IE" dirty="0"/>
          </a:p>
          <a:p>
            <a:pPr lvl="2"/>
            <a:r>
              <a:rPr lang="en-IE" dirty="0" err="1"/>
              <a:t>Eg</a:t>
            </a:r>
            <a:r>
              <a:rPr lang="en-IE" dirty="0"/>
              <a:t> Key: b4dfgddfgdb9e5603da11cd857b83bad6ea6eb1819b92d</a:t>
            </a:r>
          </a:p>
          <a:p>
            <a:pPr lvl="1"/>
            <a:r>
              <a:rPr lang="en-IE" dirty="0"/>
              <a:t>Use the key in requests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marL="274320" lvl="1" indent="0">
              <a:buNone/>
            </a:pPr>
            <a:endParaRPr lang="en-IE" dirty="0"/>
          </a:p>
          <a:p>
            <a:pPr lvl="1"/>
            <a:r>
              <a:rPr lang="en-IE" dirty="0"/>
              <a:t>More info</a:t>
            </a:r>
          </a:p>
          <a:p>
            <a:pPr lvl="1"/>
            <a:r>
              <a:rPr lang="en-IE" dirty="0">
                <a:hlinkClick r:id="rId2"/>
              </a:rPr>
              <a:t>https://docs.github.com/en/rest</a:t>
            </a:r>
          </a:p>
          <a:p>
            <a:pPr marL="274320" lvl="1" indent="0">
              <a:buNone/>
            </a:pP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FB9C7-A7CE-4F12-93DC-B4502267F3EF}"/>
              </a:ext>
            </a:extLst>
          </p:cNvPr>
          <p:cNvSpPr txBox="1"/>
          <p:nvPr/>
        </p:nvSpPr>
        <p:spPr>
          <a:xfrm>
            <a:off x="1635161" y="4440859"/>
            <a:ext cx="5394121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 err="1"/>
              <a:t>requests.get</a:t>
            </a:r>
            <a:r>
              <a:rPr lang="en-IE" dirty="0"/>
              <a:t>(</a:t>
            </a:r>
            <a:r>
              <a:rPr lang="en-IE" dirty="0" err="1"/>
              <a:t>url</a:t>
            </a:r>
            <a:r>
              <a:rPr lang="en-IE" dirty="0"/>
              <a:t>, auth=('token',</a:t>
            </a:r>
            <a:r>
              <a:rPr lang="en-IE" dirty="0" err="1"/>
              <a:t>apiKey</a:t>
            </a:r>
            <a:r>
              <a:rPr lang="en-IE" dirty="0"/>
              <a:t>))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4964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85BC-E1D0-4D81-97DF-D73A2C20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B8F6B-5BC1-411B-B149-CBA19BDD8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You can do lots with GitHub</a:t>
            </a:r>
          </a:p>
        </p:txBody>
      </p:sp>
    </p:spTree>
    <p:extLst>
      <p:ext uri="{BB962C8B-B14F-4D97-AF65-F5344CB8AC3E}">
        <p14:creationId xmlns:p14="http://schemas.microsoft.com/office/powerpoint/2010/main" val="4021072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2186</TotalTime>
  <Words>102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Rockwell</vt:lpstr>
      <vt:lpstr>Rockwell Condensed</vt:lpstr>
      <vt:lpstr>Wingdings</vt:lpstr>
      <vt:lpstr>Wood Type</vt:lpstr>
      <vt:lpstr>API GITHUB</vt:lpstr>
      <vt:lpstr>Github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DR6.2 Python and API</dc:title>
  <dc:creator>Andrew Beatty</dc:creator>
  <cp:lastModifiedBy>Andrew Beatty</cp:lastModifiedBy>
  <cp:revision>42</cp:revision>
  <dcterms:created xsi:type="dcterms:W3CDTF">2019-11-01T12:27:20Z</dcterms:created>
  <dcterms:modified xsi:type="dcterms:W3CDTF">2024-02-21T18:03:48Z</dcterms:modified>
</cp:coreProperties>
</file>