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DCAE3-D66E-4090-93A4-B09B86790FB9}" v="1" dt="2024-02-21T09:29:03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1D1DCAE3-D66E-4090-93A4-B09B86790FB9}"/>
    <pc:docChg chg="custSel delSld modSld">
      <pc:chgData name="Andrew Beatty" userId="ddf183e3-d1da-49e1-9619-81ceb6b4ef92" providerId="ADAL" clId="{1D1DCAE3-D66E-4090-93A4-B09B86790FB9}" dt="2024-02-21T09:29:09.716" v="10" actId="47"/>
      <pc:docMkLst>
        <pc:docMk/>
      </pc:docMkLst>
      <pc:sldChg chg="delSp modSp mod modTransition modAnim">
        <pc:chgData name="Andrew Beatty" userId="ddf183e3-d1da-49e1-9619-81ceb6b4ef92" providerId="ADAL" clId="{1D1DCAE3-D66E-4090-93A4-B09B86790FB9}" dt="2024-02-21T09:29:03.958" v="8"/>
        <pc:sldMkLst>
          <pc:docMk/>
          <pc:sldMk cId="1477009646" sldId="256"/>
        </pc:sldMkLst>
        <pc:spChg chg="mod">
          <ac:chgData name="Andrew Beatty" userId="ddf183e3-d1da-49e1-9619-81ceb6b4ef92" providerId="ADAL" clId="{1D1DCAE3-D66E-4090-93A4-B09B86790FB9}" dt="2024-02-21T09:26:32.136" v="6" actId="20577"/>
          <ac:spMkLst>
            <pc:docMk/>
            <pc:sldMk cId="1477009646" sldId="256"/>
            <ac:spMk id="2" creationId="{C698468C-43A6-48F3-8256-30758587C2CE}"/>
          </ac:spMkLst>
        </pc:spChg>
        <pc:spChg chg="mod">
          <ac:chgData name="Andrew Beatty" userId="ddf183e3-d1da-49e1-9619-81ceb6b4ef92" providerId="ADAL" clId="{1D1DCAE3-D66E-4090-93A4-B09B86790FB9}" dt="2024-02-21T09:26:36.631" v="7"/>
          <ac:spMkLst>
            <pc:docMk/>
            <pc:sldMk cId="1477009646" sldId="256"/>
            <ac:spMk id="3" creationId="{7F078FDD-9AB5-437A-8B75-D6E723ED585E}"/>
          </ac:spMkLst>
        </pc:spChg>
        <pc:picChg chg="del">
          <ac:chgData name="Andrew Beatty" userId="ddf183e3-d1da-49e1-9619-81ceb6b4ef92" providerId="ADAL" clId="{1D1DCAE3-D66E-4090-93A4-B09B86790FB9}" dt="2024-02-21T09:29:03.958" v="8"/>
          <ac:picMkLst>
            <pc:docMk/>
            <pc:sldMk cId="1477009646" sldId="256"/>
            <ac:picMk id="5" creationId="{DF406B78-84FB-7204-F935-43476997C04F}"/>
          </ac:picMkLst>
        </pc:picChg>
      </pc:sldChg>
      <pc:sldChg chg="delSp modTransition modAnim">
        <pc:chgData name="Andrew Beatty" userId="ddf183e3-d1da-49e1-9619-81ceb6b4ef92" providerId="ADAL" clId="{1D1DCAE3-D66E-4090-93A4-B09B86790FB9}" dt="2024-02-21T09:29:03.958" v="8"/>
        <pc:sldMkLst>
          <pc:docMk/>
          <pc:sldMk cId="2515674757" sldId="257"/>
        </pc:sldMkLst>
        <pc:picChg chg="del">
          <ac:chgData name="Andrew Beatty" userId="ddf183e3-d1da-49e1-9619-81ceb6b4ef92" providerId="ADAL" clId="{1D1DCAE3-D66E-4090-93A4-B09B86790FB9}" dt="2024-02-21T09:29:03.958" v="8"/>
          <ac:picMkLst>
            <pc:docMk/>
            <pc:sldMk cId="2515674757" sldId="257"/>
            <ac:picMk id="5" creationId="{DD3934F7-002C-5C7D-6B07-D90D9F7317F7}"/>
          </ac:picMkLst>
        </pc:picChg>
      </pc:sldChg>
      <pc:sldChg chg="delSp modTransition modAnim">
        <pc:chgData name="Andrew Beatty" userId="ddf183e3-d1da-49e1-9619-81ceb6b4ef92" providerId="ADAL" clId="{1D1DCAE3-D66E-4090-93A4-B09B86790FB9}" dt="2024-02-21T09:29:03.958" v="8"/>
        <pc:sldMkLst>
          <pc:docMk/>
          <pc:sldMk cId="2082909982" sldId="258"/>
        </pc:sldMkLst>
        <pc:picChg chg="del">
          <ac:chgData name="Andrew Beatty" userId="ddf183e3-d1da-49e1-9619-81ceb6b4ef92" providerId="ADAL" clId="{1D1DCAE3-D66E-4090-93A4-B09B86790FB9}" dt="2024-02-21T09:29:03.958" v="8"/>
          <ac:picMkLst>
            <pc:docMk/>
            <pc:sldMk cId="2082909982" sldId="258"/>
            <ac:picMk id="4" creationId="{F0B4D6B3-F2CF-3E80-78FB-DC949E9272DF}"/>
          </ac:picMkLst>
        </pc:picChg>
      </pc:sldChg>
      <pc:sldChg chg="delSp modTransition modAnim">
        <pc:chgData name="Andrew Beatty" userId="ddf183e3-d1da-49e1-9619-81ceb6b4ef92" providerId="ADAL" clId="{1D1DCAE3-D66E-4090-93A4-B09B86790FB9}" dt="2024-02-21T09:29:03.958" v="8"/>
        <pc:sldMkLst>
          <pc:docMk/>
          <pc:sldMk cId="3363133399" sldId="261"/>
        </pc:sldMkLst>
        <pc:picChg chg="del">
          <ac:chgData name="Andrew Beatty" userId="ddf183e3-d1da-49e1-9619-81ceb6b4ef92" providerId="ADAL" clId="{1D1DCAE3-D66E-4090-93A4-B09B86790FB9}" dt="2024-02-21T09:29:03.958" v="8"/>
          <ac:picMkLst>
            <pc:docMk/>
            <pc:sldMk cId="3363133399" sldId="261"/>
            <ac:picMk id="4" creationId="{921AE1ED-9EBE-8CE9-0A63-EF602F71DCCD}"/>
          </ac:picMkLst>
        </pc:picChg>
      </pc:sldChg>
      <pc:sldChg chg="delSp del mod modTransition delAnim">
        <pc:chgData name="Andrew Beatty" userId="ddf183e3-d1da-49e1-9619-81ceb6b4ef92" providerId="ADAL" clId="{1D1DCAE3-D66E-4090-93A4-B09B86790FB9}" dt="2024-02-21T09:29:09.716" v="10" actId="47"/>
        <pc:sldMkLst>
          <pc:docMk/>
          <pc:sldMk cId="1035214735" sldId="262"/>
        </pc:sldMkLst>
        <pc:picChg chg="del">
          <ac:chgData name="Andrew Beatty" userId="ddf183e3-d1da-49e1-9619-81ceb6b4ef92" providerId="ADAL" clId="{1D1DCAE3-D66E-4090-93A4-B09B86790FB9}" dt="2024-02-21T09:29:07.616" v="9" actId="478"/>
          <ac:picMkLst>
            <pc:docMk/>
            <pc:sldMk cId="1035214735" sldId="262"/>
            <ac:picMk id="4" creationId="{58703AE3-12D7-538B-A808-3BEF2A76AC0B}"/>
          </ac:picMkLst>
        </pc:picChg>
      </pc:sldChg>
    </pc:docChg>
  </pc:docChgLst>
  <pc:docChgLst>
    <pc:chgData name="Andrew Beatty" userId="ddf183e3-d1da-49e1-9619-81ceb6b4ef92" providerId="ADAL" clId="{E98B32A7-D63A-4B70-9D9B-834F340AC856}"/>
    <pc:docChg chg="custSel addSld modSld">
      <pc:chgData name="Andrew Beatty" userId="ddf183e3-d1da-49e1-9619-81ceb6b4ef92" providerId="ADAL" clId="{E98B32A7-D63A-4B70-9D9B-834F340AC856}" dt="2022-10-19T15:01:35.883" v="27"/>
      <pc:docMkLst>
        <pc:docMk/>
      </pc:docMkLst>
      <pc:sldChg chg="addSp delSp modSp mod modTransition modAnim">
        <pc:chgData name="Andrew Beatty" userId="ddf183e3-d1da-49e1-9619-81ceb6b4ef92" providerId="ADAL" clId="{E98B32A7-D63A-4B70-9D9B-834F340AC856}" dt="2022-10-19T14:55:13.310" v="20"/>
        <pc:sldMkLst>
          <pc:docMk/>
          <pc:sldMk cId="1477009646" sldId="256"/>
        </pc:sldMkLst>
        <pc:spChg chg="mod">
          <ac:chgData name="Andrew Beatty" userId="ddf183e3-d1da-49e1-9619-81ceb6b4ef92" providerId="ADAL" clId="{E98B32A7-D63A-4B70-9D9B-834F340AC856}" dt="2022-10-19T14:51:24.177" v="4" actId="255"/>
          <ac:spMkLst>
            <pc:docMk/>
            <pc:sldMk cId="1477009646" sldId="256"/>
            <ac:spMk id="2" creationId="{C698468C-43A6-48F3-8256-30758587C2CE}"/>
          </ac:spMkLst>
        </pc:spChg>
        <pc:spChg chg="mod">
          <ac:chgData name="Andrew Beatty" userId="ddf183e3-d1da-49e1-9619-81ceb6b4ef92" providerId="ADAL" clId="{E98B32A7-D63A-4B70-9D9B-834F340AC856}" dt="2022-10-19T14:51:39.555" v="14" actId="20577"/>
          <ac:spMkLst>
            <pc:docMk/>
            <pc:sldMk cId="1477009646" sldId="256"/>
            <ac:spMk id="3" creationId="{7F078FDD-9AB5-437A-8B75-D6E723ED585E}"/>
          </ac:spMkLst>
        </pc:spChg>
        <pc:picChg chg="add del mod">
          <ac:chgData name="Andrew Beatty" userId="ddf183e3-d1da-49e1-9619-81ceb6b4ef92" providerId="ADAL" clId="{E98B32A7-D63A-4B70-9D9B-834F340AC856}" dt="2022-10-19T14:54:45.942" v="19"/>
          <ac:picMkLst>
            <pc:docMk/>
            <pc:sldMk cId="1477009646" sldId="256"/>
            <ac:picMk id="4" creationId="{E5CBF5DC-4C72-8730-0737-709B388106CC}"/>
          </ac:picMkLst>
        </pc:picChg>
        <pc:picChg chg="add mod">
          <ac:chgData name="Andrew Beatty" userId="ddf183e3-d1da-49e1-9619-81ceb6b4ef92" providerId="ADAL" clId="{E98B32A7-D63A-4B70-9D9B-834F340AC856}" dt="2022-10-19T14:55:13.310" v="20"/>
          <ac:picMkLst>
            <pc:docMk/>
            <pc:sldMk cId="1477009646" sldId="256"/>
            <ac:picMk id="5" creationId="{DF406B78-84FB-7204-F935-43476997C04F}"/>
          </ac:picMkLst>
        </pc:picChg>
      </pc:sldChg>
      <pc:sldChg chg="addSp delSp modSp modTransition modAnim">
        <pc:chgData name="Andrew Beatty" userId="ddf183e3-d1da-49e1-9619-81ceb6b4ef92" providerId="ADAL" clId="{E98B32A7-D63A-4B70-9D9B-834F340AC856}" dt="2022-10-19T14:56:32.994" v="23"/>
        <pc:sldMkLst>
          <pc:docMk/>
          <pc:sldMk cId="2515674757" sldId="257"/>
        </pc:sldMkLst>
        <pc:picChg chg="add del mod">
          <ac:chgData name="Andrew Beatty" userId="ddf183e3-d1da-49e1-9619-81ceb6b4ef92" providerId="ADAL" clId="{E98B32A7-D63A-4B70-9D9B-834F340AC856}" dt="2022-10-19T14:56:17.259" v="22"/>
          <ac:picMkLst>
            <pc:docMk/>
            <pc:sldMk cId="2515674757" sldId="257"/>
            <ac:picMk id="4" creationId="{E8165525-60F3-4685-9BCF-143D0D450C47}"/>
          </ac:picMkLst>
        </pc:picChg>
        <pc:picChg chg="add mod">
          <ac:chgData name="Andrew Beatty" userId="ddf183e3-d1da-49e1-9619-81ceb6b4ef92" providerId="ADAL" clId="{E98B32A7-D63A-4B70-9D9B-834F340AC856}" dt="2022-10-19T14:56:32.994" v="23"/>
          <ac:picMkLst>
            <pc:docMk/>
            <pc:sldMk cId="2515674757" sldId="257"/>
            <ac:picMk id="5" creationId="{DD3934F7-002C-5C7D-6B07-D90D9F7317F7}"/>
          </ac:picMkLst>
        </pc:picChg>
      </pc:sldChg>
      <pc:sldChg chg="addSp delSp modSp modTransition modAnim">
        <pc:chgData name="Andrew Beatty" userId="ddf183e3-d1da-49e1-9619-81ceb6b4ef92" providerId="ADAL" clId="{E98B32A7-D63A-4B70-9D9B-834F340AC856}" dt="2022-10-19T14:57:20.920" v="25"/>
        <pc:sldMkLst>
          <pc:docMk/>
          <pc:sldMk cId="2082909982" sldId="258"/>
        </pc:sldMkLst>
        <pc:picChg chg="add del mod">
          <ac:chgData name="Andrew Beatty" userId="ddf183e3-d1da-49e1-9619-81ceb6b4ef92" providerId="ADAL" clId="{E98B32A7-D63A-4B70-9D9B-834F340AC856}" dt="2022-10-19T14:56:39.674" v="24"/>
          <ac:picMkLst>
            <pc:docMk/>
            <pc:sldMk cId="2082909982" sldId="258"/>
            <ac:picMk id="2" creationId="{A06BD45A-23CE-D8F3-779B-006A68E50689}"/>
          </ac:picMkLst>
        </pc:picChg>
        <pc:picChg chg="add mod">
          <ac:chgData name="Andrew Beatty" userId="ddf183e3-d1da-49e1-9619-81ceb6b4ef92" providerId="ADAL" clId="{E98B32A7-D63A-4B70-9D9B-834F340AC856}" dt="2022-10-19T14:57:20.920" v="25"/>
          <ac:picMkLst>
            <pc:docMk/>
            <pc:sldMk cId="2082909982" sldId="258"/>
            <ac:picMk id="4" creationId="{F0B4D6B3-F2CF-3E80-78FB-DC949E9272DF}"/>
          </ac:picMkLst>
        </pc:picChg>
      </pc:sldChg>
      <pc:sldChg chg="addSp modSp">
        <pc:chgData name="Andrew Beatty" userId="ddf183e3-d1da-49e1-9619-81ceb6b4ef92" providerId="ADAL" clId="{E98B32A7-D63A-4B70-9D9B-834F340AC856}" dt="2022-10-19T15:01:35.883" v="27"/>
        <pc:sldMkLst>
          <pc:docMk/>
          <pc:sldMk cId="3363133399" sldId="261"/>
        </pc:sldMkLst>
        <pc:picChg chg="add mod">
          <ac:chgData name="Andrew Beatty" userId="ddf183e3-d1da-49e1-9619-81ceb6b4ef92" providerId="ADAL" clId="{E98B32A7-D63A-4B70-9D9B-834F340AC856}" dt="2022-10-19T15:01:35.883" v="27"/>
          <ac:picMkLst>
            <pc:docMk/>
            <pc:sldMk cId="3363133399" sldId="261"/>
            <ac:picMk id="4" creationId="{921AE1ED-9EBE-8CE9-0A63-EF602F71DCCD}"/>
          </ac:picMkLst>
        </pc:picChg>
      </pc:sldChg>
      <pc:sldChg chg="addSp delSp modSp new mod modTransition modAnim">
        <pc:chgData name="Andrew Beatty" userId="ddf183e3-d1da-49e1-9619-81ceb6b4ef92" providerId="ADAL" clId="{E98B32A7-D63A-4B70-9D9B-834F340AC856}" dt="2022-10-19T15:00:45.336" v="26"/>
        <pc:sldMkLst>
          <pc:docMk/>
          <pc:sldMk cId="1035214735" sldId="262"/>
        </pc:sldMkLst>
        <pc:spChg chg="del">
          <ac:chgData name="Andrew Beatty" userId="ddf183e3-d1da-49e1-9619-81ceb6b4ef92" providerId="ADAL" clId="{E98B32A7-D63A-4B70-9D9B-834F340AC856}" dt="2022-10-19T14:52:08.306" v="16" actId="478"/>
          <ac:spMkLst>
            <pc:docMk/>
            <pc:sldMk cId="1035214735" sldId="262"/>
            <ac:spMk id="2" creationId="{4E0CD75F-F5B9-8BD1-2E31-0B10A7D4774B}"/>
          </ac:spMkLst>
        </pc:spChg>
        <pc:spChg chg="del">
          <ac:chgData name="Andrew Beatty" userId="ddf183e3-d1da-49e1-9619-81ceb6b4ef92" providerId="ADAL" clId="{E98B32A7-D63A-4B70-9D9B-834F340AC856}" dt="2022-10-19T14:52:10.498" v="17" actId="478"/>
          <ac:spMkLst>
            <pc:docMk/>
            <pc:sldMk cId="1035214735" sldId="262"/>
            <ac:spMk id="3" creationId="{6A794F1B-5116-0663-44C4-6B842A9351F0}"/>
          </ac:spMkLst>
        </pc:spChg>
        <pc:picChg chg="add mod">
          <ac:chgData name="Andrew Beatty" userId="ddf183e3-d1da-49e1-9619-81ceb6b4ef92" providerId="ADAL" clId="{E98B32A7-D63A-4B70-9D9B-834F340AC856}" dt="2022-10-19T15:00:45.336" v="26"/>
          <ac:picMkLst>
            <pc:docMk/>
            <pc:sldMk cId="1035214735" sldId="262"/>
            <ac:picMk id="4" creationId="{58703AE3-12D7-538B-A808-3BEF2A76AC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blog/most-popular-api/" TargetMode="External"/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list.fu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468C-43A6-48F3-8256-30758587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749" y="1432223"/>
            <a:ext cx="10125771" cy="3035808"/>
          </a:xfrm>
        </p:spPr>
        <p:txBody>
          <a:bodyPr/>
          <a:lstStyle/>
          <a:p>
            <a:r>
              <a:rPr lang="en-IE" sz="6000" dirty="0"/>
              <a:t>Using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8FDD-9AB5-437A-8B75-D6E723ED5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/>
              <a:t>Web Services and Applications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70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packages exist that make interacting with some APIs easier</a:t>
            </a:r>
          </a:p>
          <a:p>
            <a:pPr marL="0" indent="0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/>
              <a:t>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7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A31F-1BE9-48F7-B266-3830765C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72001"/>
            <a:ext cx="10058400" cy="5282569"/>
          </a:xfrm>
        </p:spPr>
        <p:txBody>
          <a:bodyPr/>
          <a:lstStyle/>
          <a:p>
            <a:r>
              <a:rPr lang="en-IE" dirty="0"/>
              <a:t>Ok maybe I should speak a bit more about this!</a:t>
            </a:r>
          </a:p>
          <a:p>
            <a:r>
              <a:rPr lang="en-IE" dirty="0"/>
              <a:t>List of some APIs</a:t>
            </a:r>
          </a:p>
          <a:p>
            <a:pPr lvl="1"/>
            <a:r>
              <a:rPr lang="en-IE" dirty="0">
                <a:hlinkClick r:id="rId2"/>
              </a:rPr>
              <a:t>https://any-api.com/</a:t>
            </a:r>
            <a:endParaRPr lang="en-IE" dirty="0"/>
          </a:p>
          <a:p>
            <a:pPr lvl="1"/>
            <a:r>
              <a:rPr lang="en-IE" dirty="0">
                <a:hlinkClick r:id="rId3"/>
              </a:rPr>
              <a:t>https://rapidapi.com/blog/most-popular-api/</a:t>
            </a:r>
            <a:r>
              <a:rPr lang="en-IE" dirty="0"/>
              <a:t>  (Use this just to see what is out there)</a:t>
            </a:r>
          </a:p>
          <a:p>
            <a:pPr lvl="1"/>
            <a:r>
              <a:rPr lang="en-IE" dirty="0">
                <a:hlinkClick r:id="rId4"/>
              </a:rPr>
              <a:t>https://apilist.fun/</a:t>
            </a:r>
            <a:r>
              <a:rPr lang="en-IE" dirty="0"/>
              <a:t> (Where I got html2pdf.app)</a:t>
            </a:r>
          </a:p>
          <a:p>
            <a:r>
              <a:rPr lang="en-IE" dirty="0"/>
              <a:t>Then search for a python package that matches what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208290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9209-D133-4336-A098-63314F3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83CE-F690-4517-B04E-D397E8A9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Packages Exist that make interacting with some APIs easier in Python.</a:t>
            </a:r>
          </a:p>
          <a:p>
            <a:r>
              <a:rPr lang="en-IE" dirty="0"/>
              <a:t>Search </a:t>
            </a:r>
            <a:r>
              <a:rPr lang="en-IE"/>
              <a:t>for them.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3133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12195</TotalTime>
  <Words>113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Using packages</vt:lpstr>
      <vt:lpstr>This lecture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24</cp:revision>
  <dcterms:created xsi:type="dcterms:W3CDTF">2019-10-18T16:10:12Z</dcterms:created>
  <dcterms:modified xsi:type="dcterms:W3CDTF">2024-02-21T09:29:12Z</dcterms:modified>
</cp:coreProperties>
</file>