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2EBAEE-CC64-4A27-9D0E-065717E68E85}"/>
              </a:ext>
            </a:extLst>
          </p:cNvPr>
          <p:cNvSpPr>
            <a:spLocks noGrp="1"/>
          </p:cNvSpPr>
          <p:nvPr>
            <p:ph type="dt" sz="half" idx="10"/>
          </p:nvPr>
        </p:nvSpPr>
        <p:spPr/>
        <p:txBody>
          <a:bodyPr/>
          <a:lstStyle/>
          <a:p>
            <a:fld id="{2F59B36B-A8DA-4A94-B313-FD28DB1827DB}" type="datetimeFigureOut">
              <a:rPr lang="en-US" smtClean="0"/>
              <a:t>7/27/2020</a:t>
            </a:fld>
            <a:endParaRPr lang="en-US"/>
          </a:p>
        </p:txBody>
      </p:sp>
      <p:sp>
        <p:nvSpPr>
          <p:cNvPr id="5" name="Footer Placeholder 4">
            <a:extLst>
              <a:ext uri="{FF2B5EF4-FFF2-40B4-BE49-F238E27FC236}">
                <a16:creationId xmlns:a16="http://schemas.microsoft.com/office/drawing/2014/main" xmlns=""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AEF3F2-7DB2-4D8D-86A4-3AC4FBAFAA41}"/>
              </a:ext>
            </a:extLst>
          </p:cNvPr>
          <p:cNvSpPr>
            <a:spLocks noGrp="1"/>
          </p:cNvSpPr>
          <p:nvPr>
            <p:ph type="dt" sz="half" idx="10"/>
          </p:nvPr>
        </p:nvSpPr>
        <p:spPr/>
        <p:txBody>
          <a:bodyPr/>
          <a:lstStyle/>
          <a:p>
            <a:fld id="{2F59B36B-A8DA-4A94-B313-FD28DB1827DB}" type="datetimeFigureOut">
              <a:rPr lang="en-US" smtClean="0"/>
              <a:t>7/27/2020</a:t>
            </a:fld>
            <a:endParaRPr lang="en-US"/>
          </a:p>
        </p:txBody>
      </p:sp>
      <p:sp>
        <p:nvSpPr>
          <p:cNvPr id="5" name="Footer Placeholder 4">
            <a:extLst>
              <a:ext uri="{FF2B5EF4-FFF2-40B4-BE49-F238E27FC236}">
                <a16:creationId xmlns:a16="http://schemas.microsoft.com/office/drawing/2014/main" xmlns=""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E9A4A6-3A81-4758-A4D6-3AF568182D27}"/>
              </a:ext>
            </a:extLst>
          </p:cNvPr>
          <p:cNvSpPr>
            <a:spLocks noGrp="1"/>
          </p:cNvSpPr>
          <p:nvPr>
            <p:ph type="dt" sz="half" idx="10"/>
          </p:nvPr>
        </p:nvSpPr>
        <p:spPr/>
        <p:txBody>
          <a:bodyPr/>
          <a:lstStyle/>
          <a:p>
            <a:fld id="{2F59B36B-A8DA-4A94-B313-FD28DB1827DB}" type="datetimeFigureOut">
              <a:rPr lang="en-US" smtClean="0"/>
              <a:t>7/27/2020</a:t>
            </a:fld>
            <a:endParaRPr lang="en-US"/>
          </a:p>
        </p:txBody>
      </p:sp>
      <p:sp>
        <p:nvSpPr>
          <p:cNvPr id="5" name="Footer Placeholder 4">
            <a:extLst>
              <a:ext uri="{FF2B5EF4-FFF2-40B4-BE49-F238E27FC236}">
                <a16:creationId xmlns:a16="http://schemas.microsoft.com/office/drawing/2014/main" xmlns=""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05FFA3-DF7A-41E3-93BE-B10127A71B8A}"/>
              </a:ext>
            </a:extLst>
          </p:cNvPr>
          <p:cNvSpPr>
            <a:spLocks noGrp="1"/>
          </p:cNvSpPr>
          <p:nvPr>
            <p:ph type="dt" sz="half" idx="10"/>
          </p:nvPr>
        </p:nvSpPr>
        <p:spPr/>
        <p:txBody>
          <a:bodyPr/>
          <a:lstStyle/>
          <a:p>
            <a:fld id="{2F59B36B-A8DA-4A94-B313-FD28DB1827DB}" type="datetimeFigureOut">
              <a:rPr lang="en-US" smtClean="0"/>
              <a:t>7/27/2020</a:t>
            </a:fld>
            <a:endParaRPr lang="en-US"/>
          </a:p>
        </p:txBody>
      </p:sp>
      <p:sp>
        <p:nvSpPr>
          <p:cNvPr id="5" name="Footer Placeholder 4">
            <a:extLst>
              <a:ext uri="{FF2B5EF4-FFF2-40B4-BE49-F238E27FC236}">
                <a16:creationId xmlns:a16="http://schemas.microsoft.com/office/drawing/2014/main" xmlns=""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B6C91B5-4561-4CFC-9B90-514154DE3064}"/>
              </a:ext>
            </a:extLst>
          </p:cNvPr>
          <p:cNvSpPr>
            <a:spLocks noGrp="1"/>
          </p:cNvSpPr>
          <p:nvPr>
            <p:ph type="dt" sz="half" idx="10"/>
          </p:nvPr>
        </p:nvSpPr>
        <p:spPr/>
        <p:txBody>
          <a:bodyPr/>
          <a:lstStyle/>
          <a:p>
            <a:fld id="{2F59B36B-A8DA-4A94-B313-FD28DB1827DB}" type="datetimeFigureOut">
              <a:rPr lang="en-US" smtClean="0"/>
              <a:t>7/27/2020</a:t>
            </a:fld>
            <a:endParaRPr lang="en-US"/>
          </a:p>
        </p:txBody>
      </p:sp>
      <p:sp>
        <p:nvSpPr>
          <p:cNvPr id="5" name="Footer Placeholder 4">
            <a:extLst>
              <a:ext uri="{FF2B5EF4-FFF2-40B4-BE49-F238E27FC236}">
                <a16:creationId xmlns:a16="http://schemas.microsoft.com/office/drawing/2014/main" xmlns=""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30B343C-2A21-4F7D-AC68-6B87F3FBFE8B}"/>
              </a:ext>
            </a:extLst>
          </p:cNvPr>
          <p:cNvSpPr>
            <a:spLocks noGrp="1"/>
          </p:cNvSpPr>
          <p:nvPr>
            <p:ph type="dt" sz="half" idx="10"/>
          </p:nvPr>
        </p:nvSpPr>
        <p:spPr/>
        <p:txBody>
          <a:bodyPr/>
          <a:lstStyle/>
          <a:p>
            <a:fld id="{2F59B36B-A8DA-4A94-B313-FD28DB1827DB}" type="datetimeFigureOut">
              <a:rPr lang="en-US" smtClean="0"/>
              <a:t>7/27/2020</a:t>
            </a:fld>
            <a:endParaRPr lang="en-US"/>
          </a:p>
        </p:txBody>
      </p:sp>
      <p:sp>
        <p:nvSpPr>
          <p:cNvPr id="6" name="Footer Placeholder 5">
            <a:extLst>
              <a:ext uri="{FF2B5EF4-FFF2-40B4-BE49-F238E27FC236}">
                <a16:creationId xmlns:a16="http://schemas.microsoft.com/office/drawing/2014/main" xmlns=""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56619A1-3DB5-4DF3-8EA4-40F16E1079A3}"/>
              </a:ext>
            </a:extLst>
          </p:cNvPr>
          <p:cNvSpPr>
            <a:spLocks noGrp="1"/>
          </p:cNvSpPr>
          <p:nvPr>
            <p:ph type="dt" sz="half" idx="10"/>
          </p:nvPr>
        </p:nvSpPr>
        <p:spPr/>
        <p:txBody>
          <a:bodyPr/>
          <a:lstStyle/>
          <a:p>
            <a:fld id="{2F59B36B-A8DA-4A94-B313-FD28DB1827DB}" type="datetimeFigureOut">
              <a:rPr lang="en-US" smtClean="0"/>
              <a:t>7/27/2020</a:t>
            </a:fld>
            <a:endParaRPr lang="en-US"/>
          </a:p>
        </p:txBody>
      </p:sp>
      <p:sp>
        <p:nvSpPr>
          <p:cNvPr id="8" name="Footer Placeholder 7">
            <a:extLst>
              <a:ext uri="{FF2B5EF4-FFF2-40B4-BE49-F238E27FC236}">
                <a16:creationId xmlns:a16="http://schemas.microsoft.com/office/drawing/2014/main" xmlns=""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724EE9B-B9B9-435D-930E-787B27D70598}"/>
              </a:ext>
            </a:extLst>
          </p:cNvPr>
          <p:cNvSpPr>
            <a:spLocks noGrp="1"/>
          </p:cNvSpPr>
          <p:nvPr>
            <p:ph type="dt" sz="half" idx="10"/>
          </p:nvPr>
        </p:nvSpPr>
        <p:spPr/>
        <p:txBody>
          <a:bodyPr/>
          <a:lstStyle/>
          <a:p>
            <a:fld id="{2F59B36B-A8DA-4A94-B313-FD28DB1827DB}" type="datetimeFigureOut">
              <a:rPr lang="en-US" smtClean="0"/>
              <a:t>7/27/2020</a:t>
            </a:fld>
            <a:endParaRPr lang="en-US"/>
          </a:p>
        </p:txBody>
      </p:sp>
      <p:sp>
        <p:nvSpPr>
          <p:cNvPr id="4" name="Footer Placeholder 3">
            <a:extLst>
              <a:ext uri="{FF2B5EF4-FFF2-40B4-BE49-F238E27FC236}">
                <a16:creationId xmlns:a16="http://schemas.microsoft.com/office/drawing/2014/main" xmlns=""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8B77C2-EF83-4275-A93C-391A8DAA0DA3}"/>
              </a:ext>
            </a:extLst>
          </p:cNvPr>
          <p:cNvSpPr>
            <a:spLocks noGrp="1"/>
          </p:cNvSpPr>
          <p:nvPr>
            <p:ph type="dt" sz="half" idx="10"/>
          </p:nvPr>
        </p:nvSpPr>
        <p:spPr/>
        <p:txBody>
          <a:bodyPr/>
          <a:lstStyle/>
          <a:p>
            <a:fld id="{2F59B36B-A8DA-4A94-B313-FD28DB1827DB}" type="datetimeFigureOut">
              <a:rPr lang="en-US" smtClean="0"/>
              <a:t>7/27/2020</a:t>
            </a:fld>
            <a:endParaRPr lang="en-US"/>
          </a:p>
        </p:txBody>
      </p:sp>
      <p:sp>
        <p:nvSpPr>
          <p:cNvPr id="3" name="Footer Placeholder 2">
            <a:extLst>
              <a:ext uri="{FF2B5EF4-FFF2-40B4-BE49-F238E27FC236}">
                <a16:creationId xmlns:a16="http://schemas.microsoft.com/office/drawing/2014/main" xmlns=""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96C3071-CC0B-4864-8AD4-0DEB54AB7944}"/>
              </a:ext>
            </a:extLst>
          </p:cNvPr>
          <p:cNvSpPr>
            <a:spLocks noGrp="1"/>
          </p:cNvSpPr>
          <p:nvPr>
            <p:ph type="dt" sz="half" idx="10"/>
          </p:nvPr>
        </p:nvSpPr>
        <p:spPr/>
        <p:txBody>
          <a:bodyPr/>
          <a:lstStyle/>
          <a:p>
            <a:fld id="{2F59B36B-A8DA-4A94-B313-FD28DB1827DB}" type="datetimeFigureOut">
              <a:rPr lang="en-US" smtClean="0"/>
              <a:t>7/27/2020</a:t>
            </a:fld>
            <a:endParaRPr lang="en-US"/>
          </a:p>
        </p:txBody>
      </p:sp>
      <p:sp>
        <p:nvSpPr>
          <p:cNvPr id="6" name="Footer Placeholder 5">
            <a:extLst>
              <a:ext uri="{FF2B5EF4-FFF2-40B4-BE49-F238E27FC236}">
                <a16:creationId xmlns:a16="http://schemas.microsoft.com/office/drawing/2014/main" xmlns=""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3DFAE3B-584C-449B-B2C0-4B8CC9933AE0}"/>
              </a:ext>
            </a:extLst>
          </p:cNvPr>
          <p:cNvSpPr>
            <a:spLocks noGrp="1"/>
          </p:cNvSpPr>
          <p:nvPr>
            <p:ph type="dt" sz="half" idx="10"/>
          </p:nvPr>
        </p:nvSpPr>
        <p:spPr/>
        <p:txBody>
          <a:bodyPr/>
          <a:lstStyle/>
          <a:p>
            <a:fld id="{2F59B36B-A8DA-4A94-B313-FD28DB1827DB}" type="datetimeFigureOut">
              <a:rPr lang="en-US" smtClean="0"/>
              <a:t>7/27/2020</a:t>
            </a:fld>
            <a:endParaRPr lang="en-US"/>
          </a:p>
        </p:txBody>
      </p:sp>
      <p:sp>
        <p:nvSpPr>
          <p:cNvPr id="6" name="Footer Placeholder 5">
            <a:extLst>
              <a:ext uri="{FF2B5EF4-FFF2-40B4-BE49-F238E27FC236}">
                <a16:creationId xmlns:a16="http://schemas.microsoft.com/office/drawing/2014/main" xmlns=""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7/27/2020</a:t>
            </a:fld>
            <a:endParaRPr lang="en-US"/>
          </a:p>
        </p:txBody>
      </p:sp>
      <p:sp>
        <p:nvSpPr>
          <p:cNvPr id="5" name="Footer Placeholder 4">
            <a:extLst>
              <a:ext uri="{FF2B5EF4-FFF2-40B4-BE49-F238E27FC236}">
                <a16:creationId xmlns:a16="http://schemas.microsoft.com/office/drawing/2014/main" xmlns=""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ACE76-4532-4A94-A95B-B08F4A658427}"/>
              </a:ext>
            </a:extLst>
          </p:cNvPr>
          <p:cNvSpPr>
            <a:spLocks noGrp="1"/>
          </p:cNvSpPr>
          <p:nvPr>
            <p:ph type="ctrTitle"/>
          </p:nvPr>
        </p:nvSpPr>
        <p:spPr/>
        <p:txBody>
          <a:bodyPr/>
          <a:lstStyle/>
          <a:p>
            <a:r>
              <a:rPr lang="en-US" b="1" dirty="0"/>
              <a:t>The Battle of Neighborhood</a:t>
            </a:r>
            <a:endParaRPr lang="en-US" dirty="0"/>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xmlns="" id="{1D94F5E6-F7F8-44FF-9A4F-EBBBED9743E9}"/>
              </a:ext>
            </a:extLst>
          </p:cNvPr>
          <p:cNvSpPr>
            <a:spLocks noGrp="1"/>
          </p:cNvSpPr>
          <p:nvPr>
            <p:ph idx="1"/>
          </p:nvPr>
        </p:nvSpPr>
        <p:spPr/>
        <p:txBody>
          <a:bodyPr/>
          <a:lstStyle/>
          <a:p>
            <a:r>
              <a:rPr lang="en-US" b="1" dirty="0"/>
              <a:t>I organized two data sets of </a:t>
            </a:r>
            <a:r>
              <a:rPr lang="en-US" b="1" dirty="0" err="1"/>
              <a:t>zipcode</a:t>
            </a:r>
            <a:r>
              <a:rPr lang="en-US" b="1" dirty="0"/>
              <a:t> and neighborhoods with latitude and </a:t>
            </a:r>
            <a:r>
              <a:rPr lang="en-US" b="1" dirty="0" err="1"/>
              <a:t>longtude</a:t>
            </a:r>
            <a:r>
              <a:rPr lang="en-US" b="1" dirty="0"/>
              <a:t> for each city from multiple online sources</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xmlns=""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259</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Mohamad Nurcahyo Arifianto (DHL IT Services)</cp:lastModifiedBy>
  <cp:revision>4</cp:revision>
  <dcterms:created xsi:type="dcterms:W3CDTF">2018-12-27T16:20:20Z</dcterms:created>
  <dcterms:modified xsi:type="dcterms:W3CDTF">2020-07-26T23:59:05Z</dcterms:modified>
</cp:coreProperties>
</file>