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295" r:id="rId11"/>
    <p:sldId id="296" r:id="rId12"/>
    <p:sldId id="297" r:id="rId13"/>
    <p:sldId id="294" r:id="rId14"/>
    <p:sldId id="279" r:id="rId15"/>
  </p:sldIdLst>
  <p:sldSz cx="9144000" cy="5143500" type="screen16x9"/>
  <p:notesSz cx="6858000" cy="9144000"/>
  <p:embeddedFontLs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FD3440F-F191-4CFC-9B56-F81FA3E21D02}">
  <a:tblStyle styleId="{BFD3440F-F191-4CFC-9B56-F81FA3E21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434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461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6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453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Jelasin</a:t>
            </a:r>
            <a:r>
              <a:rPr lang="en-US" dirty="0"/>
              <a:t> BRI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mana </a:t>
            </a:r>
            <a:r>
              <a:rPr lang="en-US" dirty="0" err="1"/>
              <a:t>kita</a:t>
            </a:r>
            <a:r>
              <a:rPr lang="en-US" dirty="0"/>
              <a:t> KP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Jelasin</a:t>
            </a:r>
            <a:r>
              <a:rPr lang="en-US" dirty="0"/>
              <a:t> </a:t>
            </a:r>
            <a:r>
              <a:rPr lang="en-US" dirty="0" err="1"/>
              <a:t>Ritel</a:t>
            </a:r>
            <a:r>
              <a:rPr lang="en-US" dirty="0"/>
              <a:t> </a:t>
            </a:r>
            <a:r>
              <a:rPr lang="en-US" dirty="0" err="1"/>
              <a:t>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25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Kita </a:t>
            </a:r>
            <a:r>
              <a:rPr lang="en-US" dirty="0" err="1"/>
              <a:t>ngapian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di </a:t>
            </a:r>
            <a:r>
              <a:rPr lang="en-US" dirty="0" err="1"/>
              <a:t>sana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10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9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32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6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8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0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5800" y="1461736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+mj-lt"/>
              </a:rPr>
              <a:t>Laporan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Kerja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Praktik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PT BRI </a:t>
            </a:r>
            <a:r>
              <a:rPr lang="en-US" sz="3600" dirty="0" err="1">
                <a:latin typeface="+mj-lt"/>
              </a:rPr>
              <a:t>Persero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Tbk</a:t>
            </a:r>
            <a:endParaRPr sz="3600" dirty="0">
              <a:latin typeface="+mj-lt"/>
            </a:endParaRPr>
          </a:p>
        </p:txBody>
      </p:sp>
      <p:sp>
        <p:nvSpPr>
          <p:cNvPr id="4" name="Shape 157">
            <a:extLst>
              <a:ext uri="{FF2B5EF4-FFF2-40B4-BE49-F238E27FC236}">
                <a16:creationId xmlns:a16="http://schemas.microsoft.com/office/drawing/2014/main" id="{EA46579B-1279-42D6-BD43-3B2B5441634A}"/>
              </a:ext>
            </a:extLst>
          </p:cNvPr>
          <p:cNvSpPr txBox="1">
            <a:spLocks/>
          </p:cNvSpPr>
          <p:nvPr/>
        </p:nvSpPr>
        <p:spPr>
          <a:xfrm>
            <a:off x="685800" y="2909770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sv-SE" sz="1800" dirty="0">
                <a:latin typeface="+mn-lt"/>
              </a:rPr>
              <a:t>Rosi Ayu Wulandari	| 2103151006 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sv-SE" sz="1800" dirty="0">
                <a:latin typeface="+mn-lt"/>
              </a:rPr>
              <a:t>Bujang Trisna H 	| 2103151010  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sv-SE" sz="1800" dirty="0">
                <a:latin typeface="+mn-lt"/>
              </a:rPr>
              <a:t>Akhmad Mehisa N 	| 2103151029 </a:t>
            </a:r>
          </a:p>
        </p:txBody>
      </p:sp>
      <p:pic>
        <p:nvPicPr>
          <p:cNvPr id="5" name="Picture 4" descr="Hasil gambar untuk bri">
            <a:extLst>
              <a:ext uri="{FF2B5EF4-FFF2-40B4-BE49-F238E27FC236}">
                <a16:creationId xmlns:a16="http://schemas.microsoft.com/office/drawing/2014/main" id="{955EC8C3-F9D2-497E-BF09-EBCBA8DDFA0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2704" y="199762"/>
            <a:ext cx="1099780" cy="10997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Image result for pens surabaya">
            <a:extLst>
              <a:ext uri="{FF2B5EF4-FFF2-40B4-BE49-F238E27FC236}">
                <a16:creationId xmlns:a16="http://schemas.microsoft.com/office/drawing/2014/main" id="{36467A03-35E4-4B45-AD06-3478A491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64" y="199763"/>
            <a:ext cx="1155951" cy="10997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522295" y="16447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Dashboard</a:t>
            </a:r>
            <a:endParaRPr dirty="0">
              <a:latin typeface="+mj-lt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 descr="G:\KP BUNG\02.JPG">
            <a:extLst>
              <a:ext uri="{FF2B5EF4-FFF2-40B4-BE49-F238E27FC236}">
                <a16:creationId xmlns:a16="http://schemas.microsoft.com/office/drawing/2014/main" id="{3DC89D0F-42ED-4B02-9096-7673B1BCFD1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599" r="1269" b="2490"/>
          <a:stretch/>
        </p:blipFill>
        <p:spPr bwMode="auto">
          <a:xfrm>
            <a:off x="914400" y="1095787"/>
            <a:ext cx="73152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53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522295" y="16447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Input Data</a:t>
            </a:r>
            <a:endParaRPr dirty="0">
              <a:latin typeface="+mj-lt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G:\KP BUNG\06.JPG">
            <a:extLst>
              <a:ext uri="{FF2B5EF4-FFF2-40B4-BE49-F238E27FC236}">
                <a16:creationId xmlns:a16="http://schemas.microsoft.com/office/drawing/2014/main" id="{5EED96A3-6891-4E33-A9CE-901E71C41BB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1" r="1110" b="2743"/>
          <a:stretch/>
        </p:blipFill>
        <p:spPr bwMode="auto">
          <a:xfrm>
            <a:off x="914400" y="1086700"/>
            <a:ext cx="73152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7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522295" y="16447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Laporan</a:t>
            </a:r>
            <a:endParaRPr dirty="0">
              <a:latin typeface="+mj-lt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 descr="G:\KP BUNG\13.JPG">
            <a:extLst>
              <a:ext uri="{FF2B5EF4-FFF2-40B4-BE49-F238E27FC236}">
                <a16:creationId xmlns:a16="http://schemas.microsoft.com/office/drawing/2014/main" id="{E547195B-7BD1-4725-8193-52D3A52F896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524" r="1035" b="1389"/>
          <a:stretch/>
        </p:blipFill>
        <p:spPr bwMode="auto">
          <a:xfrm>
            <a:off x="914400" y="1078396"/>
            <a:ext cx="73152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69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1868556"/>
            <a:ext cx="5074500" cy="1712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+mj-lt"/>
              </a:rPr>
              <a:t>Demo </a:t>
            </a:r>
            <a:r>
              <a:rPr lang="en-US" sz="4000" dirty="0" err="1">
                <a:latin typeface="+mj-lt"/>
              </a:rPr>
              <a:t>Aplikasi</a:t>
            </a:r>
            <a:endParaRPr sz="4000" dirty="0">
              <a:latin typeface="+mj-lt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1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9900"/>
                </a:solidFill>
                <a:latin typeface="+mj-lt"/>
              </a:rPr>
              <a:t>T</a:t>
            </a:r>
            <a:r>
              <a:rPr lang="en-US" sz="4800" dirty="0" err="1">
                <a:solidFill>
                  <a:srgbClr val="FF9900"/>
                </a:solidFill>
                <a:latin typeface="+mj-lt"/>
              </a:rPr>
              <a:t>erima</a:t>
            </a:r>
            <a:r>
              <a:rPr lang="en-US" sz="4800" dirty="0">
                <a:solidFill>
                  <a:srgbClr val="FF9900"/>
                </a:solidFill>
                <a:latin typeface="+mj-lt"/>
              </a:rPr>
              <a:t> Kasih</a:t>
            </a:r>
            <a:r>
              <a:rPr lang="en" sz="4800" dirty="0">
                <a:solidFill>
                  <a:srgbClr val="FF9900"/>
                </a:solidFill>
                <a:latin typeface="+mj-lt"/>
              </a:rPr>
              <a:t>!</a:t>
            </a:r>
            <a:endParaRPr sz="4800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3796BF"/>
                </a:solidFill>
              </a:rPr>
              <a:t>Apa</a:t>
            </a:r>
            <a:r>
              <a:rPr lang="en-US" sz="3600" b="1" dirty="0">
                <a:solidFill>
                  <a:srgbClr val="3796BF"/>
                </a:solidFill>
              </a:rPr>
              <a:t> </a:t>
            </a:r>
            <a:r>
              <a:rPr lang="en-US" sz="3600" b="1" dirty="0" err="1">
                <a:solidFill>
                  <a:srgbClr val="3796BF"/>
                </a:solidFill>
              </a:rPr>
              <a:t>ada</a:t>
            </a:r>
            <a:r>
              <a:rPr lang="en-US" sz="3600" b="1" dirty="0">
                <a:solidFill>
                  <a:srgbClr val="3796BF"/>
                </a:solidFill>
              </a:rPr>
              <a:t> </a:t>
            </a:r>
            <a:r>
              <a:rPr lang="en-US" sz="3600" b="1" dirty="0" err="1">
                <a:solidFill>
                  <a:srgbClr val="3796BF"/>
                </a:solidFill>
              </a:rPr>
              <a:t>pertanyaan</a:t>
            </a:r>
            <a:r>
              <a:rPr lang="en" sz="3600" b="1" dirty="0">
                <a:solidFill>
                  <a:srgbClr val="3796BF"/>
                </a:solidFill>
              </a:rPr>
              <a:t>? </a:t>
            </a:r>
            <a:endParaRPr sz="3600" b="1" dirty="0">
              <a:solidFill>
                <a:srgbClr val="3796B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 idx="4294967295"/>
          </p:nvPr>
        </p:nvSpPr>
        <p:spPr>
          <a:xfrm>
            <a:off x="685800" y="1109576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FF9900"/>
                </a:solidFill>
                <a:latin typeface="+mj-lt"/>
              </a:rPr>
              <a:t>Profil</a:t>
            </a:r>
            <a:endParaRPr sz="6000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4294967295"/>
          </p:nvPr>
        </p:nvSpPr>
        <p:spPr>
          <a:xfrm>
            <a:off x="685800" y="1689652"/>
            <a:ext cx="3359426" cy="3269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3796BF"/>
                </a:solidFill>
              </a:rPr>
              <a:t>PT BRI </a:t>
            </a:r>
            <a:r>
              <a:rPr lang="en-US" sz="3600" b="1" dirty="0" err="1">
                <a:solidFill>
                  <a:srgbClr val="3796BF"/>
                </a:solidFill>
              </a:rPr>
              <a:t>Persero</a:t>
            </a:r>
            <a:r>
              <a:rPr lang="en-US" sz="3600" b="1" dirty="0">
                <a:solidFill>
                  <a:srgbClr val="3796BF"/>
                </a:solidFill>
              </a:rPr>
              <a:t> </a:t>
            </a:r>
            <a:r>
              <a:rPr lang="en-US" sz="3600" b="1" dirty="0" err="1">
                <a:solidFill>
                  <a:srgbClr val="3796BF"/>
                </a:solidFill>
              </a:rPr>
              <a:t>Tbk</a:t>
            </a:r>
            <a:endParaRPr sz="3600" b="1" dirty="0">
              <a:solidFill>
                <a:srgbClr val="3796B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/>
              <a:t>Salah </a:t>
            </a:r>
            <a:r>
              <a:rPr lang="en-US" sz="2800" b="1" dirty="0" err="1"/>
              <a:t>satu</a:t>
            </a:r>
            <a:r>
              <a:rPr lang="en-US" sz="2800" b="1" dirty="0"/>
              <a:t> bank </a:t>
            </a:r>
            <a:r>
              <a:rPr lang="en-US" sz="2800" b="1" dirty="0" err="1"/>
              <a:t>milik</a:t>
            </a:r>
            <a:r>
              <a:rPr lang="en-US" sz="2800" b="1" dirty="0"/>
              <a:t> </a:t>
            </a:r>
            <a:r>
              <a:rPr lang="en-US" sz="2800" b="1" dirty="0" err="1"/>
              <a:t>pemerintah</a:t>
            </a:r>
            <a:r>
              <a:rPr lang="en-US" sz="2800" b="1" dirty="0"/>
              <a:t> </a:t>
            </a:r>
            <a:r>
              <a:rPr lang="en-US" sz="2800" b="1" dirty="0" err="1"/>
              <a:t>terbesar</a:t>
            </a:r>
            <a:r>
              <a:rPr lang="en-US" sz="2800" b="1" dirty="0"/>
              <a:t> di Indonesia </a:t>
            </a:r>
          </a:p>
        </p:txBody>
      </p:sp>
      <p:pic>
        <p:nvPicPr>
          <p:cNvPr id="1026" name="Picture 2" descr="https://lh3.googleusercontent.com/RKVqFGAFnOQEOagY0K8Dh-ssnb6aEMFVMuegRUSaEdp3Ry3SwEsbL7yB6l4nbHfPk3A7TQWm6I3kOe8RBXfJ-b4JUrXXpEZhkEY-ZRlOXhyOtiIOj-vs9lG3M9mNQaDOYBsMyCCusHQ">
            <a:extLst>
              <a:ext uri="{FF2B5EF4-FFF2-40B4-BE49-F238E27FC236}">
                <a16:creationId xmlns:a16="http://schemas.microsoft.com/office/drawing/2014/main" id="{C8AB95F3-FD38-4D1A-AA67-0E7B067B1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/>
          <a:stretch/>
        </p:blipFill>
        <p:spPr bwMode="auto">
          <a:xfrm>
            <a:off x="4313582" y="0"/>
            <a:ext cx="483041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BRI </a:t>
            </a:r>
            <a:r>
              <a:rPr lang="en-US" dirty="0" err="1">
                <a:latin typeface="+mj-lt"/>
              </a:rPr>
              <a:t>Ritel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Briguna</a:t>
            </a:r>
            <a:endParaRPr dirty="0">
              <a:latin typeface="+mj-lt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err="1"/>
              <a:t>Mengklarifikasi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kredit</a:t>
            </a:r>
            <a:r>
              <a:rPr lang="en-US" dirty="0"/>
              <a:t> bank di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cabang</a:t>
            </a:r>
            <a:endParaRPr lang="en-US" dirty="0"/>
          </a:p>
          <a:p>
            <a:pPr fontAlgn="base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</a:p>
          <a:p>
            <a:pPr fontAlgn="base"/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ritel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cabang</a:t>
            </a:r>
            <a:endParaRPr lang="en-US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16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Kegiatan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Selama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Kerja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Praktik</a:t>
            </a:r>
            <a:endParaRPr dirty="0">
              <a:latin typeface="+mj-lt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 </a:t>
            </a:r>
            <a:r>
              <a:rPr lang="en-US" dirty="0" err="1"/>
              <a:t>Ritel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fontAlgn="base"/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do’a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Ramah </a:t>
            </a:r>
            <a:r>
              <a:rPr lang="en-US" dirty="0" err="1"/>
              <a:t>tamah</a:t>
            </a:r>
            <a:r>
              <a:rPr lang="en-US" dirty="0"/>
              <a:t> </a:t>
            </a:r>
          </a:p>
          <a:p>
            <a:pPr fontAlgn="base"/>
            <a:r>
              <a:rPr lang="en-US" dirty="0" err="1"/>
              <a:t>Pengajian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</a:t>
            </a:r>
          </a:p>
          <a:p>
            <a:pPr fontAlgn="base"/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fontAlgn="base"/>
            <a:endParaRPr lang="en-US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47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1868556"/>
            <a:ext cx="5074500" cy="1712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+mj-lt"/>
              </a:rPr>
              <a:t>Proyek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Aplikasi</a:t>
            </a:r>
            <a:endParaRPr sz="4400" dirty="0">
              <a:latin typeface="+mj-lt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9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Permasalahan</a:t>
            </a:r>
            <a:endParaRPr dirty="0">
              <a:latin typeface="+mj-lt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None/>
            </a:pPr>
            <a:r>
              <a:rPr lang="en-US" sz="1600" dirty="0"/>
              <a:t>	</a:t>
            </a:r>
            <a:r>
              <a:rPr lang="en-US" sz="1600" dirty="0" err="1"/>
              <a:t>Kegiatan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rekapitulasi</a:t>
            </a:r>
            <a:r>
              <a:rPr lang="en-US" sz="1600" dirty="0"/>
              <a:t> data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yang manual.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mengakibatkan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mengerjakannya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pengerjaannya</a:t>
            </a:r>
            <a:r>
              <a:rPr lang="en-US" sz="1600" dirty="0"/>
              <a:t>. Dari </a:t>
            </a:r>
            <a:r>
              <a:rPr lang="en-US" sz="1600" dirty="0" err="1"/>
              <a:t>perngerjaan</a:t>
            </a:r>
            <a:r>
              <a:rPr lang="en-US" sz="1600" dirty="0"/>
              <a:t> yang manual juga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mengakibatkan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desimal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data </a:t>
            </a:r>
            <a:r>
              <a:rPr lang="en-US" sz="1600" dirty="0" err="1"/>
              <a:t>dirasa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valid. </a:t>
            </a:r>
          </a:p>
          <a:p>
            <a:pPr marL="101600" lvl="0" indent="0" algn="just">
              <a:buNone/>
            </a:pPr>
            <a:r>
              <a:rPr lang="en-US" sz="1600" dirty="0"/>
              <a:t>	Dari </a:t>
            </a:r>
            <a:r>
              <a:rPr lang="en-US" sz="1600" dirty="0" err="1"/>
              <a:t>permasalahan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, </a:t>
            </a:r>
            <a:r>
              <a:rPr lang="en-US" sz="1600" dirty="0" err="1"/>
              <a:t>diperlukannnya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rekapitulasi</a:t>
            </a:r>
            <a:r>
              <a:rPr lang="en-US" sz="1600" dirty="0"/>
              <a:t> data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otomatis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harinya</a:t>
            </a:r>
            <a:r>
              <a:rPr lang="en-US" sz="1600" dirty="0"/>
              <a:t>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599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Solusi</a:t>
            </a:r>
            <a:endParaRPr dirty="0">
              <a:latin typeface="+mj-lt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None/>
            </a:pPr>
            <a:r>
              <a:rPr lang="en-US" dirty="0"/>
              <a:t>	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mempermudah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mempercepat</a:t>
            </a:r>
            <a:r>
              <a:rPr lang="en-US" sz="1800" dirty="0"/>
              <a:t> proses </a:t>
            </a:r>
            <a:r>
              <a:rPr lang="en-US" sz="1800" dirty="0" err="1"/>
              <a:t>pengelolaan</a:t>
            </a:r>
            <a:r>
              <a:rPr lang="en-US" sz="1800" dirty="0"/>
              <a:t> data </a:t>
            </a:r>
            <a:r>
              <a:rPr lang="en-US" sz="1800" dirty="0" err="1"/>
              <a:t>laporan</a:t>
            </a:r>
            <a:r>
              <a:rPr lang="en-US" sz="1800" dirty="0"/>
              <a:t>, kami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berbasis</a:t>
            </a:r>
            <a:r>
              <a:rPr lang="en-US" sz="1800" dirty="0"/>
              <a:t> web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pengelolaan</a:t>
            </a:r>
            <a:r>
              <a:rPr lang="en-US" sz="1800" dirty="0"/>
              <a:t> data </a:t>
            </a:r>
            <a:r>
              <a:rPr lang="en-US" sz="1800" dirty="0" err="1"/>
              <a:t>harian</a:t>
            </a:r>
            <a:r>
              <a:rPr lang="en-US" sz="1800" dirty="0"/>
              <a:t> </a:t>
            </a:r>
            <a:r>
              <a:rPr lang="en-US" sz="1800" dirty="0" err="1"/>
              <a:t>Ritel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Briguna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format file excel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proses </a:t>
            </a:r>
            <a:r>
              <a:rPr lang="en-US" sz="1800" dirty="0" err="1"/>
              <a:t>peng</a:t>
            </a:r>
            <a:r>
              <a:rPr lang="en-US" sz="1800" dirty="0"/>
              <a:t>-upload-an data.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dirasa</a:t>
            </a:r>
            <a:r>
              <a:rPr lang="en-US" sz="1800" dirty="0"/>
              <a:t>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/>
              <a:t>efektif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menginputkan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persatu</a:t>
            </a:r>
            <a:r>
              <a:rPr lang="en-US" sz="1800" dirty="0"/>
              <a:t>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9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+mj-lt"/>
              </a:rPr>
              <a:t>Rancangan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Sistem</a:t>
            </a:r>
            <a:endParaRPr sz="2800" dirty="0">
              <a:latin typeface="+mj-lt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None/>
            </a:pPr>
            <a:r>
              <a:rPr lang="en-US" dirty="0"/>
              <a:t>	</a:t>
            </a:r>
          </a:p>
        </p:txBody>
      </p:sp>
      <p:pic>
        <p:nvPicPr>
          <p:cNvPr id="2050" name="Picture 2" descr="https://lh3.googleusercontent.com/irNxgDFMO3Ais4j6czLfcFuMp6KL1O007oalmxYMwz04cVOGeOnw4aB_AO7NAHuP52NJxFAoA0fTWMefZNgoFCwrb4S3GHNrmWW4M0XfCzSvXb3loJwGkKK3L0i07fdqf-1s5NYo2qA">
            <a:extLst>
              <a:ext uri="{FF2B5EF4-FFF2-40B4-BE49-F238E27FC236}">
                <a16:creationId xmlns:a16="http://schemas.microsoft.com/office/drawing/2014/main" id="{634ACB69-EA67-4522-8223-20FA8459C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63" y="1830425"/>
            <a:ext cx="5758131" cy="300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5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1868556"/>
            <a:ext cx="5074500" cy="1712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+mj-lt"/>
              </a:rPr>
              <a:t>Hasil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Percobaan</a:t>
            </a:r>
            <a:endParaRPr sz="4000" dirty="0">
              <a:latin typeface="+mj-lt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513073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103</Words>
  <Application>Microsoft Office PowerPoint</Application>
  <PresentationFormat>On-screen Show (16:9)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 Condensed</vt:lpstr>
      <vt:lpstr>Oswald</vt:lpstr>
      <vt:lpstr>Arial</vt:lpstr>
      <vt:lpstr>Wolsey template</vt:lpstr>
      <vt:lpstr>Laporan Kerja Praktik PT BRI Persero Tbk</vt:lpstr>
      <vt:lpstr>Profil</vt:lpstr>
      <vt:lpstr>BRI Ritel dan Briguna</vt:lpstr>
      <vt:lpstr>Kegiatan Selama Kerja Praktik</vt:lpstr>
      <vt:lpstr>Proyek Aplikasi</vt:lpstr>
      <vt:lpstr>Permasalahan</vt:lpstr>
      <vt:lpstr>Solusi</vt:lpstr>
      <vt:lpstr>Rancangan Sistem</vt:lpstr>
      <vt:lpstr>Hasil Percobaan</vt:lpstr>
      <vt:lpstr>Dashboard</vt:lpstr>
      <vt:lpstr>Input Data</vt:lpstr>
      <vt:lpstr>Laporan</vt:lpstr>
      <vt:lpstr>Demo Aplikasi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ppt-bri</dc:title>
  <dc:creator>Bujang T Herlangga</dc:creator>
  <cp:lastModifiedBy>Bujang T Herlangga</cp:lastModifiedBy>
  <cp:revision>15</cp:revision>
  <dcterms:modified xsi:type="dcterms:W3CDTF">2018-01-23T23:05:57Z</dcterms:modified>
</cp:coreProperties>
</file>