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69" r:id="rId4"/>
    <p:sldId id="340" r:id="rId5"/>
    <p:sldId id="341" r:id="rId6"/>
    <p:sldId id="343" r:id="rId7"/>
    <p:sldId id="345" r:id="rId8"/>
    <p:sldId id="346" r:id="rId9"/>
    <p:sldId id="348" r:id="rId10"/>
    <p:sldId id="351" r:id="rId11"/>
    <p:sldId id="282" r:id="rId12"/>
  </p:sldIdLst>
  <p:sldSz cx="9144000" cy="5143500" type="screen16x9"/>
  <p:notesSz cx="6858000" cy="9144000"/>
  <p:embeddedFontLst>
    <p:embeddedFont>
      <p:font typeface="Balsamiq Sans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BF173-0C1E-47B9-B421-4771A81E701B}">
  <a:tblStyle styleId="{E08BF173-0C1E-47B9-B421-4771A81E70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4C6D74BC-DCD3-465A-5D60-8F500D3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CE711AD2-49CB-89C8-F6AA-10B166ED5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805393A8-887C-D9FE-70C4-38EA8A9F0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6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3" name="Google Shape;7053;g11a1a2aa2d3_0_3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4" name="Google Shape;7054;g11a1a2aa2d3_0_3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g119ec1dc325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0" name="Google Shape;4540;g119ec1dc325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2739AE5D-8EF8-1E25-D4D8-F9E44928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016CE29C-884D-E5B3-9CD7-F665D2226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9D7EFEBB-031A-D15C-E18E-3BB9FA3C9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67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513C06A0-10AF-83BF-1151-4A8EF6170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C9CABDA1-F9B3-90C2-DC69-C1C5832DE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CCF0B86E-EEF2-D096-4938-9AD874BDD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84C8715D-3297-4F66-6DDE-965F3A3F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ADA58D75-7FA4-639A-77E8-F1D061BA2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BD3E1BB3-4589-D9CF-41F4-F69B0FB37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5BCBC062-14B9-BB70-6D13-BB750A31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7357D9DB-4CA0-C1A0-E18D-496476F1E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B3B04EC6-3B52-CFEB-27F4-E603E4950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12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FAC34127-E953-37FC-F1CF-2EC302B4C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FCA6309E-C110-4908-8F69-0CC6F1C0D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A1BDDF58-4BEF-D5CD-31B8-DF2440381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6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>
          <a:extLst>
            <a:ext uri="{FF2B5EF4-FFF2-40B4-BE49-F238E27FC236}">
              <a16:creationId xmlns:a16="http://schemas.microsoft.com/office/drawing/2014/main" id="{8FF4E9AD-21EE-10C8-2048-D01362D7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>
            <a:extLst>
              <a:ext uri="{FF2B5EF4-FFF2-40B4-BE49-F238E27FC236}">
                <a16:creationId xmlns:a16="http://schemas.microsoft.com/office/drawing/2014/main" id="{F1150494-046E-826E-51E2-6D628385C0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>
            <a:extLst>
              <a:ext uri="{FF2B5EF4-FFF2-40B4-BE49-F238E27FC236}">
                <a16:creationId xmlns:a16="http://schemas.microsoft.com/office/drawing/2014/main" id="{2C1F21CE-E1D5-0616-3F02-1BAA9717A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1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lsamiq Sans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77575" y="3330588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21497" y="504869"/>
            <a:ext cx="1536924" cy="3541378"/>
            <a:chOff x="-221497" y="504869"/>
            <a:chExt cx="1536924" cy="3541378"/>
          </a:xfrm>
        </p:grpSpPr>
        <p:sp>
          <p:nvSpPr>
            <p:cNvPr id="14" name="Google Shape;14;p2"/>
            <p:cNvSpPr/>
            <p:nvPr/>
          </p:nvSpPr>
          <p:spPr>
            <a:xfrm>
              <a:off x="881973" y="1179358"/>
              <a:ext cx="433454" cy="2866889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113172" y="504869"/>
              <a:ext cx="510392" cy="674487"/>
              <a:chOff x="-37116" y="2186994"/>
              <a:chExt cx="510392" cy="67448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63791" y="2706778"/>
                <a:ext cx="256323" cy="143808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3828" extrusionOk="0">
                    <a:moveTo>
                      <a:pt x="2706" y="1"/>
                    </a:moveTo>
                    <a:lnTo>
                      <a:pt x="2706" y="2900"/>
                    </a:lnTo>
                    <a:lnTo>
                      <a:pt x="136" y="3692"/>
                    </a:lnTo>
                    <a:lnTo>
                      <a:pt x="1" y="3827"/>
                    </a:lnTo>
                    <a:lnTo>
                      <a:pt x="6822" y="3827"/>
                    </a:lnTo>
                    <a:lnTo>
                      <a:pt x="6687" y="3692"/>
                    </a:lnTo>
                    <a:lnTo>
                      <a:pt x="4098" y="2900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896" y="2850548"/>
                <a:ext cx="278112" cy="1093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291" extrusionOk="0">
                    <a:moveTo>
                      <a:pt x="291" y="0"/>
                    </a:moveTo>
                    <a:lnTo>
                      <a:pt x="1" y="290"/>
                    </a:lnTo>
                    <a:lnTo>
                      <a:pt x="7402" y="290"/>
                    </a:lnTo>
                    <a:lnTo>
                      <a:pt x="7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508" y="2186994"/>
                <a:ext cx="392768" cy="50678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3490" extrusionOk="0">
                    <a:moveTo>
                      <a:pt x="5836" y="368"/>
                    </a:moveTo>
                    <a:cubicBezTo>
                      <a:pt x="8677" y="1721"/>
                      <a:pt x="10204" y="4890"/>
                      <a:pt x="9508" y="7962"/>
                    </a:cubicBezTo>
                    <a:cubicBezTo>
                      <a:pt x="8812" y="11035"/>
                      <a:pt x="6068" y="13219"/>
                      <a:pt x="2918" y="13219"/>
                    </a:cubicBezTo>
                    <a:cubicBezTo>
                      <a:pt x="2049" y="13219"/>
                      <a:pt x="1179" y="13064"/>
                      <a:pt x="367" y="12716"/>
                    </a:cubicBezTo>
                    <a:lnTo>
                      <a:pt x="5836" y="368"/>
                    </a:lnTo>
                    <a:close/>
                    <a:moveTo>
                      <a:pt x="5701" y="1"/>
                    </a:moveTo>
                    <a:lnTo>
                      <a:pt x="0" y="12851"/>
                    </a:lnTo>
                    <a:lnTo>
                      <a:pt x="136" y="12909"/>
                    </a:lnTo>
                    <a:cubicBezTo>
                      <a:pt x="1005" y="13296"/>
                      <a:pt x="1952" y="13489"/>
                      <a:pt x="2918" y="13489"/>
                    </a:cubicBezTo>
                    <a:lnTo>
                      <a:pt x="2938" y="13489"/>
                    </a:lnTo>
                    <a:cubicBezTo>
                      <a:pt x="6223" y="13470"/>
                      <a:pt x="9063" y="11151"/>
                      <a:pt x="9759" y="7943"/>
                    </a:cubicBezTo>
                    <a:cubicBezTo>
                      <a:pt x="10455" y="4716"/>
                      <a:pt x="8812" y="1450"/>
                      <a:pt x="5836" y="59"/>
                    </a:cubicBezTo>
                    <a:lnTo>
                      <a:pt x="57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-37116" y="2201532"/>
                <a:ext cx="466851" cy="455919"/>
                <a:chOff x="-37116" y="2201532"/>
                <a:chExt cx="466851" cy="455919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37116" y="2201532"/>
                  <a:ext cx="454492" cy="45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136" extrusionOk="0">
                      <a:moveTo>
                        <a:pt x="6049" y="0"/>
                      </a:moveTo>
                      <a:cubicBezTo>
                        <a:pt x="2706" y="0"/>
                        <a:pt x="1" y="2725"/>
                        <a:pt x="1" y="6068"/>
                      </a:cubicBezTo>
                      <a:cubicBezTo>
                        <a:pt x="1" y="9430"/>
                        <a:pt x="2706" y="12136"/>
                        <a:pt x="6049" y="12136"/>
                      </a:cubicBezTo>
                      <a:cubicBezTo>
                        <a:pt x="9392" y="12136"/>
                        <a:pt x="12098" y="9430"/>
                        <a:pt x="12098" y="6068"/>
                      </a:cubicBezTo>
                      <a:cubicBezTo>
                        <a:pt x="12098" y="2725"/>
                        <a:pt x="9392" y="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1468" y="2201532"/>
                  <a:ext cx="217103" cy="39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10436" extrusionOk="0">
                      <a:moveTo>
                        <a:pt x="3227" y="0"/>
                      </a:moveTo>
                      <a:cubicBezTo>
                        <a:pt x="2319" y="78"/>
                        <a:pt x="1430" y="348"/>
                        <a:pt x="657" y="812"/>
                      </a:cubicBezTo>
                      <a:lnTo>
                        <a:pt x="309" y="1411"/>
                      </a:lnTo>
                      <a:lnTo>
                        <a:pt x="0" y="1894"/>
                      </a:lnTo>
                      <a:lnTo>
                        <a:pt x="136" y="1894"/>
                      </a:lnTo>
                      <a:lnTo>
                        <a:pt x="329" y="1701"/>
                      </a:lnTo>
                      <a:lnTo>
                        <a:pt x="657" y="1218"/>
                      </a:lnTo>
                      <a:lnTo>
                        <a:pt x="329" y="1913"/>
                      </a:lnTo>
                      <a:lnTo>
                        <a:pt x="78" y="2203"/>
                      </a:lnTo>
                      <a:lnTo>
                        <a:pt x="329" y="2590"/>
                      </a:lnTo>
                      <a:lnTo>
                        <a:pt x="967" y="3247"/>
                      </a:lnTo>
                      <a:lnTo>
                        <a:pt x="1121" y="3730"/>
                      </a:lnTo>
                      <a:lnTo>
                        <a:pt x="1682" y="4174"/>
                      </a:lnTo>
                      <a:lnTo>
                        <a:pt x="1488" y="4503"/>
                      </a:lnTo>
                      <a:lnTo>
                        <a:pt x="947" y="4793"/>
                      </a:lnTo>
                      <a:lnTo>
                        <a:pt x="599" y="5430"/>
                      </a:lnTo>
                      <a:cubicBezTo>
                        <a:pt x="599" y="5430"/>
                        <a:pt x="1334" y="6706"/>
                        <a:pt x="1334" y="6764"/>
                      </a:cubicBezTo>
                      <a:cubicBezTo>
                        <a:pt x="1334" y="6822"/>
                        <a:pt x="1198" y="7517"/>
                        <a:pt x="1198" y="7517"/>
                      </a:cubicBezTo>
                      <a:lnTo>
                        <a:pt x="677" y="8715"/>
                      </a:lnTo>
                      <a:lnTo>
                        <a:pt x="503" y="9798"/>
                      </a:lnTo>
                      <a:lnTo>
                        <a:pt x="754" y="10435"/>
                      </a:lnTo>
                      <a:lnTo>
                        <a:pt x="967" y="10319"/>
                      </a:lnTo>
                      <a:lnTo>
                        <a:pt x="1082" y="9836"/>
                      </a:lnTo>
                      <a:lnTo>
                        <a:pt x="1546" y="9334"/>
                      </a:lnTo>
                      <a:lnTo>
                        <a:pt x="2957" y="8986"/>
                      </a:lnTo>
                      <a:lnTo>
                        <a:pt x="3440" y="8406"/>
                      </a:lnTo>
                      <a:lnTo>
                        <a:pt x="3942" y="8406"/>
                      </a:lnTo>
                      <a:lnTo>
                        <a:pt x="4812" y="7981"/>
                      </a:lnTo>
                      <a:lnTo>
                        <a:pt x="4928" y="7653"/>
                      </a:lnTo>
                      <a:lnTo>
                        <a:pt x="5546" y="7343"/>
                      </a:lnTo>
                      <a:lnTo>
                        <a:pt x="5778" y="7092"/>
                      </a:lnTo>
                      <a:lnTo>
                        <a:pt x="4754" y="6493"/>
                      </a:lnTo>
                      <a:lnTo>
                        <a:pt x="4677" y="6165"/>
                      </a:lnTo>
                      <a:lnTo>
                        <a:pt x="4194" y="6068"/>
                      </a:lnTo>
                      <a:lnTo>
                        <a:pt x="4213" y="5469"/>
                      </a:lnTo>
                      <a:lnTo>
                        <a:pt x="3691" y="5160"/>
                      </a:lnTo>
                      <a:lnTo>
                        <a:pt x="3112" y="4290"/>
                      </a:lnTo>
                      <a:lnTo>
                        <a:pt x="2397" y="3865"/>
                      </a:lnTo>
                      <a:lnTo>
                        <a:pt x="1662" y="4000"/>
                      </a:lnTo>
                      <a:lnTo>
                        <a:pt x="1334" y="3749"/>
                      </a:lnTo>
                      <a:lnTo>
                        <a:pt x="1276" y="3401"/>
                      </a:lnTo>
                      <a:lnTo>
                        <a:pt x="1411" y="3227"/>
                      </a:lnTo>
                      <a:lnTo>
                        <a:pt x="1430" y="3015"/>
                      </a:lnTo>
                      <a:lnTo>
                        <a:pt x="1160" y="2744"/>
                      </a:lnTo>
                      <a:lnTo>
                        <a:pt x="1643" y="2493"/>
                      </a:lnTo>
                      <a:lnTo>
                        <a:pt x="1334" y="2435"/>
                      </a:lnTo>
                      <a:lnTo>
                        <a:pt x="947" y="2590"/>
                      </a:lnTo>
                      <a:lnTo>
                        <a:pt x="735" y="2435"/>
                      </a:lnTo>
                      <a:lnTo>
                        <a:pt x="1082" y="1894"/>
                      </a:lnTo>
                      <a:lnTo>
                        <a:pt x="1469" y="1681"/>
                      </a:lnTo>
                      <a:lnTo>
                        <a:pt x="1952" y="1720"/>
                      </a:lnTo>
                      <a:lnTo>
                        <a:pt x="2281" y="1836"/>
                      </a:lnTo>
                      <a:lnTo>
                        <a:pt x="2242" y="2165"/>
                      </a:lnTo>
                      <a:lnTo>
                        <a:pt x="2126" y="2512"/>
                      </a:lnTo>
                      <a:lnTo>
                        <a:pt x="2455" y="2512"/>
                      </a:lnTo>
                      <a:lnTo>
                        <a:pt x="2706" y="1894"/>
                      </a:lnTo>
                      <a:lnTo>
                        <a:pt x="3363" y="1701"/>
                      </a:lnTo>
                      <a:lnTo>
                        <a:pt x="3730" y="1392"/>
                      </a:lnTo>
                      <a:lnTo>
                        <a:pt x="4116" y="1469"/>
                      </a:lnTo>
                      <a:lnTo>
                        <a:pt x="4522" y="1218"/>
                      </a:lnTo>
                      <a:lnTo>
                        <a:pt x="4522" y="966"/>
                      </a:lnTo>
                      <a:lnTo>
                        <a:pt x="3595" y="966"/>
                      </a:lnTo>
                      <a:lnTo>
                        <a:pt x="2976" y="580"/>
                      </a:lnTo>
                      <a:lnTo>
                        <a:pt x="32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26228" y="2304618"/>
                  <a:ext cx="50866" cy="3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812" extrusionOk="0">
                      <a:moveTo>
                        <a:pt x="1" y="0"/>
                      </a:moveTo>
                      <a:lnTo>
                        <a:pt x="387" y="348"/>
                      </a:lnTo>
                      <a:lnTo>
                        <a:pt x="774" y="561"/>
                      </a:lnTo>
                      <a:lnTo>
                        <a:pt x="1141" y="812"/>
                      </a:lnTo>
                      <a:lnTo>
                        <a:pt x="1353" y="812"/>
                      </a:lnTo>
                      <a:lnTo>
                        <a:pt x="890" y="48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4307" y="2202058"/>
                  <a:ext cx="78441" cy="54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55" extrusionOk="0">
                      <a:moveTo>
                        <a:pt x="344" y="1"/>
                      </a:moveTo>
                      <a:cubicBezTo>
                        <a:pt x="281" y="1"/>
                        <a:pt x="218" y="2"/>
                        <a:pt x="155" y="6"/>
                      </a:cubicBezTo>
                      <a:lnTo>
                        <a:pt x="1" y="6"/>
                      </a:lnTo>
                      <a:lnTo>
                        <a:pt x="1" y="295"/>
                      </a:lnTo>
                      <a:lnTo>
                        <a:pt x="194" y="527"/>
                      </a:lnTo>
                      <a:lnTo>
                        <a:pt x="271" y="798"/>
                      </a:lnTo>
                      <a:lnTo>
                        <a:pt x="1141" y="894"/>
                      </a:lnTo>
                      <a:lnTo>
                        <a:pt x="1701" y="1068"/>
                      </a:lnTo>
                      <a:lnTo>
                        <a:pt x="1972" y="1455"/>
                      </a:lnTo>
                      <a:lnTo>
                        <a:pt x="2088" y="1358"/>
                      </a:lnTo>
                      <a:lnTo>
                        <a:pt x="2088" y="817"/>
                      </a:lnTo>
                      <a:lnTo>
                        <a:pt x="1779" y="585"/>
                      </a:lnTo>
                      <a:lnTo>
                        <a:pt x="1643" y="353"/>
                      </a:lnTo>
                      <a:lnTo>
                        <a:pt x="1411" y="334"/>
                      </a:lnTo>
                      <a:lnTo>
                        <a:pt x="1044" y="585"/>
                      </a:lnTo>
                      <a:lnTo>
                        <a:pt x="716" y="585"/>
                      </a:lnTo>
                      <a:lnTo>
                        <a:pt x="812" y="411"/>
                      </a:lnTo>
                      <a:lnTo>
                        <a:pt x="638" y="160"/>
                      </a:lnTo>
                      <a:lnTo>
                        <a:pt x="638" y="160"/>
                      </a:lnTo>
                      <a:lnTo>
                        <a:pt x="1121" y="179"/>
                      </a:lnTo>
                      <a:lnTo>
                        <a:pt x="1257" y="102"/>
                      </a:lnTo>
                      <a:cubicBezTo>
                        <a:pt x="953" y="38"/>
                        <a:pt x="648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73798" y="2316940"/>
                  <a:ext cx="24719" cy="4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1141" extrusionOk="0">
                      <a:moveTo>
                        <a:pt x="348" y="1"/>
                      </a:moveTo>
                      <a:lnTo>
                        <a:pt x="213" y="78"/>
                      </a:lnTo>
                      <a:lnTo>
                        <a:pt x="136" y="349"/>
                      </a:lnTo>
                      <a:lnTo>
                        <a:pt x="0" y="484"/>
                      </a:lnTo>
                      <a:lnTo>
                        <a:pt x="310" y="1141"/>
                      </a:lnTo>
                      <a:lnTo>
                        <a:pt x="425" y="1141"/>
                      </a:lnTo>
                      <a:lnTo>
                        <a:pt x="425" y="870"/>
                      </a:lnTo>
                      <a:lnTo>
                        <a:pt x="657" y="600"/>
                      </a:lnTo>
                      <a:cubicBezTo>
                        <a:pt x="580" y="387"/>
                        <a:pt x="464" y="194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651" y="2364124"/>
                  <a:ext cx="82085" cy="22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934" extrusionOk="0">
                      <a:moveTo>
                        <a:pt x="1121" y="1"/>
                      </a:moveTo>
                      <a:lnTo>
                        <a:pt x="696" y="329"/>
                      </a:lnTo>
                      <a:lnTo>
                        <a:pt x="329" y="600"/>
                      </a:lnTo>
                      <a:lnTo>
                        <a:pt x="329" y="735"/>
                      </a:lnTo>
                      <a:lnTo>
                        <a:pt x="1" y="1083"/>
                      </a:lnTo>
                      <a:lnTo>
                        <a:pt x="136" y="2049"/>
                      </a:lnTo>
                      <a:lnTo>
                        <a:pt x="271" y="2803"/>
                      </a:lnTo>
                      <a:lnTo>
                        <a:pt x="696" y="3015"/>
                      </a:lnTo>
                      <a:lnTo>
                        <a:pt x="1218" y="3151"/>
                      </a:lnTo>
                      <a:lnTo>
                        <a:pt x="1315" y="3557"/>
                      </a:lnTo>
                      <a:lnTo>
                        <a:pt x="1102" y="4658"/>
                      </a:lnTo>
                      <a:lnTo>
                        <a:pt x="310" y="5431"/>
                      </a:lnTo>
                      <a:lnTo>
                        <a:pt x="175" y="5933"/>
                      </a:lnTo>
                      <a:cubicBezTo>
                        <a:pt x="1643" y="4387"/>
                        <a:pt x="2184" y="2204"/>
                        <a:pt x="1643" y="155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" name="Google Shape;37;p2"/>
          <p:cNvGrpSpPr/>
          <p:nvPr/>
        </p:nvGrpSpPr>
        <p:grpSpPr>
          <a:xfrm>
            <a:off x="-93016" y="3230957"/>
            <a:ext cx="501676" cy="471172"/>
            <a:chOff x="-93016" y="3230957"/>
            <a:chExt cx="501676" cy="471172"/>
          </a:xfrm>
        </p:grpSpPr>
        <p:sp>
          <p:nvSpPr>
            <p:cNvPr id="38" name="Google Shape;3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84300" y="1516940"/>
            <a:ext cx="506786" cy="503866"/>
            <a:chOff x="-84300" y="1516940"/>
            <a:chExt cx="506786" cy="503866"/>
          </a:xfrm>
        </p:grpSpPr>
        <p:sp>
          <p:nvSpPr>
            <p:cNvPr id="43" name="Google Shape;43;p2"/>
            <p:cNvSpPr/>
            <p:nvPr/>
          </p:nvSpPr>
          <p:spPr>
            <a:xfrm>
              <a:off x="46397" y="1548872"/>
              <a:ext cx="74797" cy="471923"/>
            </a:xfrm>
            <a:custGeom>
              <a:avLst/>
              <a:gdLst/>
              <a:ahLst/>
              <a:cxnLst/>
              <a:rect l="l" t="t" r="r" b="b"/>
              <a:pathLst>
                <a:path w="1991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1990" y="1256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156" y="1548872"/>
              <a:ext cx="203315" cy="471923"/>
            </a:xfrm>
            <a:custGeom>
              <a:avLst/>
              <a:gdLst/>
              <a:ahLst/>
              <a:cxnLst/>
              <a:rect l="l" t="t" r="r" b="b"/>
              <a:pathLst>
                <a:path w="5412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5411" y="1256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4488" y="1633098"/>
              <a:ext cx="61723" cy="387697"/>
            </a:xfrm>
            <a:custGeom>
              <a:avLst/>
              <a:gdLst/>
              <a:ahLst/>
              <a:cxnLst/>
              <a:rect l="l" t="t" r="r" b="b"/>
              <a:pathLst>
                <a:path w="1643" h="10320" extrusionOk="0">
                  <a:moveTo>
                    <a:pt x="0" y="0"/>
                  </a:moveTo>
                  <a:lnTo>
                    <a:pt x="0" y="10319"/>
                  </a:lnTo>
                  <a:lnTo>
                    <a:pt x="1643" y="103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6174" y="1633098"/>
              <a:ext cx="166311" cy="387697"/>
            </a:xfrm>
            <a:custGeom>
              <a:avLst/>
              <a:gdLst/>
              <a:ahLst/>
              <a:cxnLst/>
              <a:rect l="l" t="t" r="r" b="b"/>
              <a:pathLst>
                <a:path w="4427" h="10320" extrusionOk="0">
                  <a:moveTo>
                    <a:pt x="1" y="0"/>
                  </a:moveTo>
                  <a:lnTo>
                    <a:pt x="1" y="10319"/>
                  </a:lnTo>
                  <a:lnTo>
                    <a:pt x="4426" y="10319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-84300" y="1516940"/>
              <a:ext cx="130702" cy="503866"/>
              <a:chOff x="-84300" y="1516940"/>
              <a:chExt cx="130702" cy="503866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-84300" y="1516940"/>
                <a:ext cx="7990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5625" y="1516950"/>
                <a:ext cx="5202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1" name="Google Shape;51;p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7372498" y="938600"/>
            <a:ext cx="1793806" cy="1146767"/>
            <a:chOff x="2413900" y="1707875"/>
            <a:chExt cx="835650" cy="534225"/>
          </a:xfrm>
        </p:grpSpPr>
        <p:sp>
          <p:nvSpPr>
            <p:cNvPr id="58" name="Google Shape;58;p2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93016" y="2390294"/>
            <a:ext cx="501676" cy="471172"/>
            <a:chOff x="-93016" y="3230957"/>
            <a:chExt cx="501676" cy="471172"/>
          </a:xfrm>
        </p:grpSpPr>
        <p:sp>
          <p:nvSpPr>
            <p:cNvPr id="88" name="Google Shape;8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4470825" y="1137500"/>
            <a:ext cx="39582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9" name="Google Shape;479;p7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80" name="Google Shape;480;p7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7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487" name="Google Shape;487;p7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7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489" name="Google Shape;489;p7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7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973550" y="2035438"/>
            <a:ext cx="3317100" cy="9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0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0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hasCustomPrompt="1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1"/>
          </p:nvPr>
        </p:nvSpPr>
        <p:spPr>
          <a:xfrm>
            <a:off x="8349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title" idx="2" hasCustomPrompt="1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3"/>
          </p:nvPr>
        </p:nvSpPr>
        <p:spPr>
          <a:xfrm>
            <a:off x="35187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5"/>
          </p:nvPr>
        </p:nvSpPr>
        <p:spPr>
          <a:xfrm>
            <a:off x="62025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6" hasCustomPrompt="1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7"/>
          </p:nvPr>
        </p:nvSpPr>
        <p:spPr>
          <a:xfrm>
            <a:off x="8349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3"/>
          <p:cNvSpPr txBox="1">
            <a:spLocks noGrp="1"/>
          </p:cNvSpPr>
          <p:nvPr>
            <p:ph type="title" idx="8" hasCustomPrompt="1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9"/>
          </p:nvPr>
        </p:nvSpPr>
        <p:spPr>
          <a:xfrm>
            <a:off x="35187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14"/>
          </p:nvPr>
        </p:nvSpPr>
        <p:spPr>
          <a:xfrm>
            <a:off x="62025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5"/>
          </p:nvPr>
        </p:nvSpPr>
        <p:spPr>
          <a:xfrm>
            <a:off x="8349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16"/>
          </p:nvPr>
        </p:nvSpPr>
        <p:spPr>
          <a:xfrm>
            <a:off x="35187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7"/>
          </p:nvPr>
        </p:nvSpPr>
        <p:spPr>
          <a:xfrm>
            <a:off x="62025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8"/>
          </p:nvPr>
        </p:nvSpPr>
        <p:spPr>
          <a:xfrm>
            <a:off x="8349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subTitle" idx="19"/>
          </p:nvPr>
        </p:nvSpPr>
        <p:spPr>
          <a:xfrm>
            <a:off x="35187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grpSp>
        <p:nvGrpSpPr>
          <p:cNvPr id="757" name="Google Shape;757;p1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758" name="Google Shape;758;p1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3"/>
          <p:cNvGrpSpPr/>
          <p:nvPr/>
        </p:nvGrpSpPr>
        <p:grpSpPr>
          <a:xfrm>
            <a:off x="-178494" y="4045477"/>
            <a:ext cx="776332" cy="864342"/>
            <a:chOff x="-102294" y="3740677"/>
            <a:chExt cx="776332" cy="864342"/>
          </a:xfrm>
        </p:grpSpPr>
        <p:sp>
          <p:nvSpPr>
            <p:cNvPr id="765" name="Google Shape;765;p13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151090" y="3740677"/>
              <a:ext cx="244411" cy="233671"/>
            </a:xfrm>
            <a:custGeom>
              <a:avLst/>
              <a:gdLst/>
              <a:ahLst/>
              <a:cxnLst/>
              <a:rect l="l" t="t" r="r" b="b"/>
              <a:pathLst>
                <a:path w="5257" h="5026" extrusionOk="0">
                  <a:moveTo>
                    <a:pt x="2029" y="1"/>
                  </a:moveTo>
                  <a:lnTo>
                    <a:pt x="1662" y="175"/>
                  </a:lnTo>
                  <a:lnTo>
                    <a:pt x="1450" y="580"/>
                  </a:lnTo>
                  <a:lnTo>
                    <a:pt x="213" y="793"/>
                  </a:lnTo>
                  <a:lnTo>
                    <a:pt x="78" y="1585"/>
                  </a:lnTo>
                  <a:lnTo>
                    <a:pt x="271" y="2165"/>
                  </a:lnTo>
                  <a:lnTo>
                    <a:pt x="0" y="2880"/>
                  </a:lnTo>
                  <a:lnTo>
                    <a:pt x="194" y="3170"/>
                  </a:lnTo>
                  <a:lnTo>
                    <a:pt x="136" y="3440"/>
                  </a:lnTo>
                  <a:lnTo>
                    <a:pt x="0" y="3711"/>
                  </a:lnTo>
                  <a:lnTo>
                    <a:pt x="522" y="4484"/>
                  </a:lnTo>
                  <a:lnTo>
                    <a:pt x="947" y="4368"/>
                  </a:lnTo>
                  <a:lnTo>
                    <a:pt x="1372" y="4523"/>
                  </a:lnTo>
                  <a:lnTo>
                    <a:pt x="1759" y="4967"/>
                  </a:lnTo>
                  <a:lnTo>
                    <a:pt x="3672" y="5025"/>
                  </a:lnTo>
                  <a:lnTo>
                    <a:pt x="4213" y="4426"/>
                  </a:lnTo>
                  <a:lnTo>
                    <a:pt x="4329" y="4001"/>
                  </a:lnTo>
                  <a:lnTo>
                    <a:pt x="4967" y="3576"/>
                  </a:lnTo>
                  <a:lnTo>
                    <a:pt x="5257" y="2590"/>
                  </a:lnTo>
                  <a:lnTo>
                    <a:pt x="5063" y="2378"/>
                  </a:lnTo>
                  <a:lnTo>
                    <a:pt x="5160" y="2107"/>
                  </a:lnTo>
                  <a:lnTo>
                    <a:pt x="4754" y="1585"/>
                  </a:lnTo>
                  <a:lnTo>
                    <a:pt x="4754" y="851"/>
                  </a:lnTo>
                  <a:lnTo>
                    <a:pt x="4271" y="561"/>
                  </a:lnTo>
                  <a:lnTo>
                    <a:pt x="3827" y="387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68153" y="3773036"/>
              <a:ext cx="105166" cy="84477"/>
            </a:xfrm>
            <a:custGeom>
              <a:avLst/>
              <a:gdLst/>
              <a:ahLst/>
              <a:cxnLst/>
              <a:rect l="l" t="t" r="r" b="b"/>
              <a:pathLst>
                <a:path w="2262" h="1817" extrusionOk="0">
                  <a:moveTo>
                    <a:pt x="1334" y="0"/>
                  </a:moveTo>
                  <a:lnTo>
                    <a:pt x="522" y="271"/>
                  </a:lnTo>
                  <a:lnTo>
                    <a:pt x="252" y="580"/>
                  </a:lnTo>
                  <a:lnTo>
                    <a:pt x="812" y="561"/>
                  </a:lnTo>
                  <a:lnTo>
                    <a:pt x="1237" y="696"/>
                  </a:lnTo>
                  <a:lnTo>
                    <a:pt x="1315" y="139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6" y="812"/>
                  </a:lnTo>
                  <a:lnTo>
                    <a:pt x="0" y="1218"/>
                  </a:lnTo>
                  <a:lnTo>
                    <a:pt x="406" y="1817"/>
                  </a:lnTo>
                  <a:lnTo>
                    <a:pt x="1624" y="1546"/>
                  </a:lnTo>
                  <a:lnTo>
                    <a:pt x="2261" y="1585"/>
                  </a:lnTo>
                  <a:lnTo>
                    <a:pt x="2261" y="1585"/>
                  </a:lnTo>
                  <a:lnTo>
                    <a:pt x="2165" y="1450"/>
                  </a:lnTo>
                  <a:cubicBezTo>
                    <a:pt x="2165" y="1450"/>
                    <a:pt x="1624" y="1102"/>
                    <a:pt x="1604" y="1063"/>
                  </a:cubicBezTo>
                  <a:cubicBezTo>
                    <a:pt x="1585" y="1044"/>
                    <a:pt x="1411" y="368"/>
                    <a:pt x="1411" y="368"/>
                  </a:cubicBezTo>
                  <a:lnTo>
                    <a:pt x="1411" y="368"/>
                  </a:lnTo>
                  <a:lnTo>
                    <a:pt x="1778" y="58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08602" y="3864673"/>
              <a:ext cx="119532" cy="54861"/>
            </a:xfrm>
            <a:custGeom>
              <a:avLst/>
              <a:gdLst/>
              <a:ahLst/>
              <a:cxnLst/>
              <a:rect l="l" t="t" r="r" b="b"/>
              <a:pathLst>
                <a:path w="2571" h="1180" extrusionOk="0">
                  <a:moveTo>
                    <a:pt x="1643" y="0"/>
                  </a:moveTo>
                  <a:lnTo>
                    <a:pt x="503" y="194"/>
                  </a:lnTo>
                  <a:lnTo>
                    <a:pt x="0" y="658"/>
                  </a:lnTo>
                  <a:lnTo>
                    <a:pt x="831" y="329"/>
                  </a:lnTo>
                  <a:lnTo>
                    <a:pt x="1391" y="348"/>
                  </a:lnTo>
                  <a:lnTo>
                    <a:pt x="1391" y="600"/>
                  </a:lnTo>
                  <a:lnTo>
                    <a:pt x="1198" y="1005"/>
                  </a:lnTo>
                  <a:lnTo>
                    <a:pt x="947" y="1179"/>
                  </a:lnTo>
                  <a:lnTo>
                    <a:pt x="1063" y="1179"/>
                  </a:lnTo>
                  <a:lnTo>
                    <a:pt x="2570" y="677"/>
                  </a:lnTo>
                  <a:lnTo>
                    <a:pt x="2435" y="619"/>
                  </a:lnTo>
                  <a:lnTo>
                    <a:pt x="1817" y="619"/>
                  </a:lnTo>
                  <a:lnTo>
                    <a:pt x="1585" y="368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41844" y="3750580"/>
              <a:ext cx="53931" cy="37752"/>
            </a:xfrm>
            <a:custGeom>
              <a:avLst/>
              <a:gdLst/>
              <a:ahLst/>
              <a:cxnLst/>
              <a:rect l="l" t="t" r="r" b="b"/>
              <a:pathLst>
                <a:path w="1160" h="812" extrusionOk="0">
                  <a:moveTo>
                    <a:pt x="522" y="0"/>
                  </a:moveTo>
                  <a:lnTo>
                    <a:pt x="464" y="116"/>
                  </a:lnTo>
                  <a:lnTo>
                    <a:pt x="966" y="580"/>
                  </a:lnTo>
                  <a:lnTo>
                    <a:pt x="193" y="20"/>
                  </a:lnTo>
                  <a:lnTo>
                    <a:pt x="0" y="309"/>
                  </a:lnTo>
                  <a:lnTo>
                    <a:pt x="329" y="48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70" y="17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10095" y="3788286"/>
              <a:ext cx="40495" cy="18922"/>
            </a:xfrm>
            <a:custGeom>
              <a:avLst/>
              <a:gdLst/>
              <a:ahLst/>
              <a:cxnLst/>
              <a:rect l="l" t="t" r="r" b="b"/>
              <a:pathLst>
                <a:path w="871" h="407" extrusionOk="0">
                  <a:moveTo>
                    <a:pt x="175" y="1"/>
                  </a:moveTo>
                  <a:lnTo>
                    <a:pt x="1" y="136"/>
                  </a:lnTo>
                  <a:lnTo>
                    <a:pt x="175" y="329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328087" y="3811671"/>
              <a:ext cx="58441" cy="35985"/>
            </a:xfrm>
            <a:custGeom>
              <a:avLst/>
              <a:gdLst/>
              <a:ahLst/>
              <a:cxnLst/>
              <a:rect l="l" t="t" r="r" b="b"/>
              <a:pathLst>
                <a:path w="1257" h="774" extrusionOk="0">
                  <a:moveTo>
                    <a:pt x="0" y="0"/>
                  </a:moveTo>
                  <a:lnTo>
                    <a:pt x="58" y="194"/>
                  </a:lnTo>
                  <a:lnTo>
                    <a:pt x="773" y="406"/>
                  </a:lnTo>
                  <a:lnTo>
                    <a:pt x="870" y="599"/>
                  </a:lnTo>
                  <a:lnTo>
                    <a:pt x="1102" y="773"/>
                  </a:lnTo>
                  <a:lnTo>
                    <a:pt x="1256" y="561"/>
                  </a:lnTo>
                  <a:lnTo>
                    <a:pt x="831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80479" y="3792795"/>
              <a:ext cx="76387" cy="99773"/>
            </a:xfrm>
            <a:custGeom>
              <a:avLst/>
              <a:gdLst/>
              <a:ahLst/>
              <a:cxnLst/>
              <a:rect l="l" t="t" r="r" b="b"/>
              <a:pathLst>
                <a:path w="1643" h="2146" extrusionOk="0">
                  <a:moveTo>
                    <a:pt x="232" y="1"/>
                  </a:moveTo>
                  <a:lnTo>
                    <a:pt x="0" y="484"/>
                  </a:lnTo>
                  <a:lnTo>
                    <a:pt x="560" y="1450"/>
                  </a:lnTo>
                  <a:lnTo>
                    <a:pt x="560" y="1740"/>
                  </a:lnTo>
                  <a:lnTo>
                    <a:pt x="1333" y="2146"/>
                  </a:lnTo>
                  <a:lnTo>
                    <a:pt x="1643" y="1701"/>
                  </a:lnTo>
                  <a:lnTo>
                    <a:pt x="1546" y="1179"/>
                  </a:lnTo>
                  <a:lnTo>
                    <a:pt x="1372" y="1392"/>
                  </a:lnTo>
                  <a:lnTo>
                    <a:pt x="870" y="967"/>
                  </a:lnTo>
                  <a:lnTo>
                    <a:pt x="425" y="79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-47479" y="3751464"/>
              <a:ext cx="245341" cy="233625"/>
            </a:xfrm>
            <a:custGeom>
              <a:avLst/>
              <a:gdLst/>
              <a:ahLst/>
              <a:cxnLst/>
              <a:rect l="l" t="t" r="r" b="b"/>
              <a:pathLst>
                <a:path w="5277" h="5025" extrusionOk="0">
                  <a:moveTo>
                    <a:pt x="2049" y="1"/>
                  </a:moveTo>
                  <a:lnTo>
                    <a:pt x="1682" y="155"/>
                  </a:lnTo>
                  <a:lnTo>
                    <a:pt x="1469" y="561"/>
                  </a:lnTo>
                  <a:lnTo>
                    <a:pt x="233" y="774"/>
                  </a:lnTo>
                  <a:lnTo>
                    <a:pt x="97" y="1566"/>
                  </a:lnTo>
                  <a:lnTo>
                    <a:pt x="290" y="2146"/>
                  </a:lnTo>
                  <a:lnTo>
                    <a:pt x="1" y="2880"/>
                  </a:lnTo>
                  <a:lnTo>
                    <a:pt x="213" y="3150"/>
                  </a:lnTo>
                  <a:lnTo>
                    <a:pt x="155" y="3421"/>
                  </a:lnTo>
                  <a:lnTo>
                    <a:pt x="1" y="3692"/>
                  </a:lnTo>
                  <a:lnTo>
                    <a:pt x="542" y="4465"/>
                  </a:lnTo>
                  <a:lnTo>
                    <a:pt x="967" y="4349"/>
                  </a:lnTo>
                  <a:lnTo>
                    <a:pt x="1392" y="4503"/>
                  </a:lnTo>
                  <a:lnTo>
                    <a:pt x="1778" y="4948"/>
                  </a:lnTo>
                  <a:lnTo>
                    <a:pt x="3692" y="5025"/>
                  </a:lnTo>
                  <a:lnTo>
                    <a:pt x="4233" y="4426"/>
                  </a:lnTo>
                  <a:lnTo>
                    <a:pt x="4329" y="3981"/>
                  </a:lnTo>
                  <a:lnTo>
                    <a:pt x="4986" y="3556"/>
                  </a:lnTo>
                  <a:lnTo>
                    <a:pt x="5276" y="2590"/>
                  </a:lnTo>
                  <a:lnTo>
                    <a:pt x="5083" y="2378"/>
                  </a:lnTo>
                  <a:lnTo>
                    <a:pt x="5180" y="2107"/>
                  </a:lnTo>
                  <a:lnTo>
                    <a:pt x="4774" y="1566"/>
                  </a:lnTo>
                  <a:lnTo>
                    <a:pt x="4774" y="832"/>
                  </a:lnTo>
                  <a:lnTo>
                    <a:pt x="4291" y="542"/>
                  </a:lnTo>
                  <a:lnTo>
                    <a:pt x="3846" y="368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-29486" y="3783822"/>
              <a:ext cx="104236" cy="84477"/>
            </a:xfrm>
            <a:custGeom>
              <a:avLst/>
              <a:gdLst/>
              <a:ahLst/>
              <a:cxnLst/>
              <a:rect l="l" t="t" r="r" b="b"/>
              <a:pathLst>
                <a:path w="2242" h="1817" extrusionOk="0">
                  <a:moveTo>
                    <a:pt x="1333" y="0"/>
                  </a:moveTo>
                  <a:lnTo>
                    <a:pt x="522" y="252"/>
                  </a:lnTo>
                  <a:lnTo>
                    <a:pt x="232" y="561"/>
                  </a:lnTo>
                  <a:lnTo>
                    <a:pt x="812" y="541"/>
                  </a:lnTo>
                  <a:lnTo>
                    <a:pt x="1237" y="677"/>
                  </a:lnTo>
                  <a:lnTo>
                    <a:pt x="1314" y="137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5" y="812"/>
                  </a:lnTo>
                  <a:lnTo>
                    <a:pt x="0" y="1198"/>
                  </a:lnTo>
                  <a:lnTo>
                    <a:pt x="406" y="1817"/>
                  </a:lnTo>
                  <a:lnTo>
                    <a:pt x="1623" y="1546"/>
                  </a:lnTo>
                  <a:lnTo>
                    <a:pt x="2242" y="1566"/>
                  </a:lnTo>
                  <a:lnTo>
                    <a:pt x="2164" y="1430"/>
                  </a:lnTo>
                  <a:cubicBezTo>
                    <a:pt x="2164" y="1430"/>
                    <a:pt x="1623" y="1082"/>
                    <a:pt x="1604" y="1063"/>
                  </a:cubicBezTo>
                  <a:cubicBezTo>
                    <a:pt x="1585" y="1024"/>
                    <a:pt x="1411" y="368"/>
                    <a:pt x="1411" y="367"/>
                  </a:cubicBezTo>
                  <a:lnTo>
                    <a:pt x="1411" y="367"/>
                  </a:lnTo>
                  <a:lnTo>
                    <a:pt x="1778" y="56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0916" y="3874576"/>
              <a:ext cx="118649" cy="55745"/>
            </a:xfrm>
            <a:custGeom>
              <a:avLst/>
              <a:gdLst/>
              <a:ahLst/>
              <a:cxnLst/>
              <a:rect l="l" t="t" r="r" b="b"/>
              <a:pathLst>
                <a:path w="2552" h="1199" extrusionOk="0">
                  <a:moveTo>
                    <a:pt x="1643" y="0"/>
                  </a:moveTo>
                  <a:lnTo>
                    <a:pt x="503" y="193"/>
                  </a:lnTo>
                  <a:lnTo>
                    <a:pt x="1" y="657"/>
                  </a:lnTo>
                  <a:lnTo>
                    <a:pt x="812" y="329"/>
                  </a:lnTo>
                  <a:lnTo>
                    <a:pt x="1392" y="348"/>
                  </a:lnTo>
                  <a:lnTo>
                    <a:pt x="1392" y="599"/>
                  </a:lnTo>
                  <a:lnTo>
                    <a:pt x="1199" y="1005"/>
                  </a:lnTo>
                  <a:lnTo>
                    <a:pt x="948" y="1198"/>
                  </a:lnTo>
                  <a:lnTo>
                    <a:pt x="1064" y="1198"/>
                  </a:lnTo>
                  <a:lnTo>
                    <a:pt x="2552" y="676"/>
                  </a:lnTo>
                  <a:lnTo>
                    <a:pt x="2436" y="618"/>
                  </a:lnTo>
                  <a:lnTo>
                    <a:pt x="1817" y="618"/>
                  </a:lnTo>
                  <a:lnTo>
                    <a:pt x="1585" y="367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158" y="3760437"/>
              <a:ext cx="53978" cy="37798"/>
            </a:xfrm>
            <a:custGeom>
              <a:avLst/>
              <a:gdLst/>
              <a:ahLst/>
              <a:cxnLst/>
              <a:rect l="l" t="t" r="r" b="b"/>
              <a:pathLst>
                <a:path w="1161" h="813" extrusionOk="0">
                  <a:moveTo>
                    <a:pt x="522" y="1"/>
                  </a:moveTo>
                  <a:lnTo>
                    <a:pt x="464" y="136"/>
                  </a:lnTo>
                  <a:lnTo>
                    <a:pt x="948" y="581"/>
                  </a:lnTo>
                  <a:lnTo>
                    <a:pt x="194" y="40"/>
                  </a:lnTo>
                  <a:lnTo>
                    <a:pt x="1" y="310"/>
                  </a:lnTo>
                  <a:lnTo>
                    <a:pt x="310" y="50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51" y="17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12455" y="3798189"/>
              <a:ext cx="40448" cy="18922"/>
            </a:xfrm>
            <a:custGeom>
              <a:avLst/>
              <a:gdLst/>
              <a:ahLst/>
              <a:cxnLst/>
              <a:rect l="l" t="t" r="r" b="b"/>
              <a:pathLst>
                <a:path w="870" h="407" extrusionOk="0">
                  <a:moveTo>
                    <a:pt x="174" y="0"/>
                  </a:moveTo>
                  <a:lnTo>
                    <a:pt x="0" y="155"/>
                  </a:lnTo>
                  <a:lnTo>
                    <a:pt x="174" y="329"/>
                  </a:lnTo>
                  <a:lnTo>
                    <a:pt x="870" y="406"/>
                  </a:lnTo>
                  <a:lnTo>
                    <a:pt x="870" y="40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29518" y="3821528"/>
              <a:ext cx="59324" cy="35985"/>
            </a:xfrm>
            <a:custGeom>
              <a:avLst/>
              <a:gdLst/>
              <a:ahLst/>
              <a:cxnLst/>
              <a:rect l="l" t="t" r="r" b="b"/>
              <a:pathLst>
                <a:path w="1276" h="774" extrusionOk="0">
                  <a:moveTo>
                    <a:pt x="1" y="1"/>
                  </a:moveTo>
                  <a:lnTo>
                    <a:pt x="78" y="194"/>
                  </a:lnTo>
                  <a:lnTo>
                    <a:pt x="793" y="407"/>
                  </a:lnTo>
                  <a:lnTo>
                    <a:pt x="889" y="600"/>
                  </a:lnTo>
                  <a:lnTo>
                    <a:pt x="1121" y="774"/>
                  </a:lnTo>
                  <a:lnTo>
                    <a:pt x="1276" y="581"/>
                  </a:lnTo>
                  <a:lnTo>
                    <a:pt x="851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82793" y="3802698"/>
              <a:ext cx="76434" cy="99773"/>
            </a:xfrm>
            <a:custGeom>
              <a:avLst/>
              <a:gdLst/>
              <a:ahLst/>
              <a:cxnLst/>
              <a:rect l="l" t="t" r="r" b="b"/>
              <a:pathLst>
                <a:path w="1644" h="2146" extrusionOk="0">
                  <a:moveTo>
                    <a:pt x="233" y="0"/>
                  </a:moveTo>
                  <a:lnTo>
                    <a:pt x="1" y="503"/>
                  </a:lnTo>
                  <a:lnTo>
                    <a:pt x="561" y="1449"/>
                  </a:lnTo>
                  <a:lnTo>
                    <a:pt x="561" y="1739"/>
                  </a:lnTo>
                  <a:lnTo>
                    <a:pt x="1315" y="2145"/>
                  </a:lnTo>
                  <a:lnTo>
                    <a:pt x="1643" y="1701"/>
                  </a:lnTo>
                  <a:lnTo>
                    <a:pt x="1547" y="1179"/>
                  </a:lnTo>
                  <a:lnTo>
                    <a:pt x="1373" y="1411"/>
                  </a:lnTo>
                  <a:lnTo>
                    <a:pt x="870" y="986"/>
                  </a:lnTo>
                  <a:lnTo>
                    <a:pt x="426" y="79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8836294" y="892106"/>
            <a:ext cx="624830" cy="864271"/>
            <a:chOff x="8836294" y="892106"/>
            <a:chExt cx="624830" cy="864271"/>
          </a:xfrm>
        </p:grpSpPr>
        <p:grpSp>
          <p:nvGrpSpPr>
            <p:cNvPr id="787" name="Google Shape;787;p13"/>
            <p:cNvGrpSpPr/>
            <p:nvPr/>
          </p:nvGrpSpPr>
          <p:grpSpPr>
            <a:xfrm>
              <a:off x="8867712" y="923406"/>
              <a:ext cx="593412" cy="807774"/>
              <a:chOff x="6003750" y="3839525"/>
              <a:chExt cx="736700" cy="1069475"/>
            </a:xfrm>
          </p:grpSpPr>
          <p:sp>
            <p:nvSpPr>
              <p:cNvPr id="788" name="Google Shape;788;p13"/>
              <p:cNvSpPr/>
              <p:nvPr/>
            </p:nvSpPr>
            <p:spPr>
              <a:xfrm>
                <a:off x="6003750" y="3839525"/>
                <a:ext cx="736700" cy="1069475"/>
              </a:xfrm>
              <a:custGeom>
                <a:avLst/>
                <a:gdLst/>
                <a:ahLst/>
                <a:cxnLst/>
                <a:rect l="l" t="t" r="r" b="b"/>
                <a:pathLst>
                  <a:path w="29468" h="42779" extrusionOk="0">
                    <a:moveTo>
                      <a:pt x="0" y="1"/>
                    </a:moveTo>
                    <a:lnTo>
                      <a:pt x="0" y="42779"/>
                    </a:lnTo>
                    <a:lnTo>
                      <a:pt x="29467" y="42779"/>
                    </a:lnTo>
                    <a:lnTo>
                      <a:pt x="29467" y="7090"/>
                    </a:lnTo>
                    <a:lnTo>
                      <a:pt x="223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6563175" y="3839525"/>
                <a:ext cx="177275" cy="177275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7091" extrusionOk="0">
                    <a:moveTo>
                      <a:pt x="1" y="1"/>
                    </a:moveTo>
                    <a:lnTo>
                      <a:pt x="1" y="7090"/>
                    </a:lnTo>
                    <a:lnTo>
                      <a:pt x="7090" y="70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6259350" y="3948050"/>
                <a:ext cx="2255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013" extrusionOk="0">
                    <a:moveTo>
                      <a:pt x="1" y="0"/>
                    </a:moveTo>
                    <a:lnTo>
                      <a:pt x="1" y="1013"/>
                    </a:lnTo>
                    <a:lnTo>
                      <a:pt x="9019" y="1013"/>
                    </a:lnTo>
                    <a:lnTo>
                      <a:pt x="9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6094216" y="4067400"/>
                <a:ext cx="558243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836" y="1062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6094175" y="41277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6094175" y="46690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094175" y="4729325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6511350" y="4789625"/>
                <a:ext cx="1410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5643" y="1061"/>
                    </a:lnTo>
                    <a:lnTo>
                      <a:pt x="5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6094175" y="41928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6094175" y="44894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6094175" y="45533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6094175" y="46087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6094175" y="4308550"/>
                <a:ext cx="55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6373901" y="4429125"/>
                <a:ext cx="2785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11141" y="1013"/>
                    </a:lnTo>
                    <a:lnTo>
                      <a:pt x="1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6094175" y="42482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13"/>
            <p:cNvSpPr/>
            <p:nvPr/>
          </p:nvSpPr>
          <p:spPr>
            <a:xfrm rot="1872548" flipH="1">
              <a:off x="8831412" y="1699175"/>
              <a:ext cx="144163" cy="214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 rot="-2033306" flipH="1">
              <a:off x="8831137" y="930379"/>
              <a:ext cx="144195" cy="21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3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13"/>
          <p:cNvGrpSpPr/>
          <p:nvPr/>
        </p:nvGrpSpPr>
        <p:grpSpPr>
          <a:xfrm>
            <a:off x="745065" y="4677252"/>
            <a:ext cx="308013" cy="233671"/>
            <a:chOff x="745065" y="4677252"/>
            <a:chExt cx="308013" cy="233671"/>
          </a:xfrm>
        </p:grpSpPr>
        <p:sp>
          <p:nvSpPr>
            <p:cNvPr id="807" name="Google Shape;807;p13"/>
            <p:cNvSpPr/>
            <p:nvPr/>
          </p:nvSpPr>
          <p:spPr>
            <a:xfrm>
              <a:off x="830523" y="4844100"/>
              <a:ext cx="222556" cy="65676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3"/>
            <p:cNvGrpSpPr/>
            <p:nvPr/>
          </p:nvGrpSpPr>
          <p:grpSpPr>
            <a:xfrm>
              <a:off x="745065" y="4677252"/>
              <a:ext cx="244411" cy="233671"/>
              <a:chOff x="745065" y="4677252"/>
              <a:chExt cx="244411" cy="233671"/>
            </a:xfrm>
          </p:grpSpPr>
          <p:sp>
            <p:nvSpPr>
              <p:cNvPr id="809" name="Google Shape;809;p13"/>
              <p:cNvSpPr/>
              <p:nvPr/>
            </p:nvSpPr>
            <p:spPr>
              <a:xfrm>
                <a:off x="745065" y="4677252"/>
                <a:ext cx="244411" cy="233671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026" extrusionOk="0">
                    <a:moveTo>
                      <a:pt x="2029" y="1"/>
                    </a:moveTo>
                    <a:lnTo>
                      <a:pt x="1662" y="175"/>
                    </a:lnTo>
                    <a:lnTo>
                      <a:pt x="1450" y="580"/>
                    </a:lnTo>
                    <a:lnTo>
                      <a:pt x="213" y="793"/>
                    </a:lnTo>
                    <a:lnTo>
                      <a:pt x="78" y="1585"/>
                    </a:lnTo>
                    <a:lnTo>
                      <a:pt x="271" y="2165"/>
                    </a:lnTo>
                    <a:lnTo>
                      <a:pt x="0" y="2880"/>
                    </a:lnTo>
                    <a:lnTo>
                      <a:pt x="194" y="3170"/>
                    </a:lnTo>
                    <a:lnTo>
                      <a:pt x="136" y="3440"/>
                    </a:lnTo>
                    <a:lnTo>
                      <a:pt x="0" y="3711"/>
                    </a:lnTo>
                    <a:lnTo>
                      <a:pt x="522" y="4484"/>
                    </a:lnTo>
                    <a:lnTo>
                      <a:pt x="947" y="4368"/>
                    </a:lnTo>
                    <a:lnTo>
                      <a:pt x="1372" y="4523"/>
                    </a:lnTo>
                    <a:lnTo>
                      <a:pt x="1759" y="4967"/>
                    </a:lnTo>
                    <a:lnTo>
                      <a:pt x="3672" y="5025"/>
                    </a:lnTo>
                    <a:lnTo>
                      <a:pt x="4213" y="4426"/>
                    </a:lnTo>
                    <a:lnTo>
                      <a:pt x="4329" y="4001"/>
                    </a:lnTo>
                    <a:lnTo>
                      <a:pt x="4967" y="3576"/>
                    </a:lnTo>
                    <a:lnTo>
                      <a:pt x="5257" y="2590"/>
                    </a:lnTo>
                    <a:lnTo>
                      <a:pt x="5063" y="2378"/>
                    </a:lnTo>
                    <a:lnTo>
                      <a:pt x="5160" y="2107"/>
                    </a:lnTo>
                    <a:lnTo>
                      <a:pt x="4754" y="1585"/>
                    </a:lnTo>
                    <a:lnTo>
                      <a:pt x="4754" y="851"/>
                    </a:lnTo>
                    <a:lnTo>
                      <a:pt x="4271" y="561"/>
                    </a:lnTo>
                    <a:lnTo>
                      <a:pt x="3827" y="387"/>
                    </a:lnTo>
                    <a:lnTo>
                      <a:pt x="32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762128" y="4709611"/>
                <a:ext cx="105166" cy="84477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17" extrusionOk="0">
                    <a:moveTo>
                      <a:pt x="1334" y="0"/>
                    </a:moveTo>
                    <a:lnTo>
                      <a:pt x="522" y="271"/>
                    </a:lnTo>
                    <a:lnTo>
                      <a:pt x="252" y="580"/>
                    </a:lnTo>
                    <a:lnTo>
                      <a:pt x="812" y="561"/>
                    </a:lnTo>
                    <a:lnTo>
                      <a:pt x="1237" y="696"/>
                    </a:lnTo>
                    <a:lnTo>
                      <a:pt x="1315" y="1392"/>
                    </a:lnTo>
                    <a:lnTo>
                      <a:pt x="1121" y="1160"/>
                    </a:lnTo>
                    <a:lnTo>
                      <a:pt x="406" y="677"/>
                    </a:lnTo>
                    <a:lnTo>
                      <a:pt x="136" y="812"/>
                    </a:lnTo>
                    <a:lnTo>
                      <a:pt x="0" y="1218"/>
                    </a:lnTo>
                    <a:lnTo>
                      <a:pt x="406" y="1817"/>
                    </a:lnTo>
                    <a:lnTo>
                      <a:pt x="1624" y="1546"/>
                    </a:lnTo>
                    <a:lnTo>
                      <a:pt x="2261" y="1585"/>
                    </a:lnTo>
                    <a:lnTo>
                      <a:pt x="2261" y="1585"/>
                    </a:lnTo>
                    <a:lnTo>
                      <a:pt x="2165" y="1450"/>
                    </a:lnTo>
                    <a:cubicBezTo>
                      <a:pt x="2165" y="1450"/>
                      <a:pt x="1624" y="1102"/>
                      <a:pt x="1604" y="1063"/>
                    </a:cubicBezTo>
                    <a:cubicBezTo>
                      <a:pt x="1585" y="1044"/>
                      <a:pt x="1411" y="368"/>
                      <a:pt x="1411" y="368"/>
                    </a:cubicBezTo>
                    <a:lnTo>
                      <a:pt x="1411" y="368"/>
                    </a:lnTo>
                    <a:lnTo>
                      <a:pt x="1778" y="580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02577" y="4801248"/>
                <a:ext cx="119532" cy="5486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80" extrusionOk="0">
                    <a:moveTo>
                      <a:pt x="1643" y="0"/>
                    </a:moveTo>
                    <a:lnTo>
                      <a:pt x="503" y="194"/>
                    </a:lnTo>
                    <a:lnTo>
                      <a:pt x="0" y="658"/>
                    </a:lnTo>
                    <a:lnTo>
                      <a:pt x="831" y="329"/>
                    </a:lnTo>
                    <a:lnTo>
                      <a:pt x="1391" y="348"/>
                    </a:lnTo>
                    <a:lnTo>
                      <a:pt x="1391" y="600"/>
                    </a:lnTo>
                    <a:lnTo>
                      <a:pt x="1198" y="1005"/>
                    </a:lnTo>
                    <a:lnTo>
                      <a:pt x="947" y="1179"/>
                    </a:lnTo>
                    <a:lnTo>
                      <a:pt x="1063" y="1179"/>
                    </a:lnTo>
                    <a:lnTo>
                      <a:pt x="2570" y="677"/>
                    </a:lnTo>
                    <a:lnTo>
                      <a:pt x="2435" y="619"/>
                    </a:lnTo>
                    <a:lnTo>
                      <a:pt x="1817" y="619"/>
                    </a:lnTo>
                    <a:lnTo>
                      <a:pt x="1585" y="368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35819" y="4687155"/>
                <a:ext cx="53931" cy="3775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12" extrusionOk="0">
                    <a:moveTo>
                      <a:pt x="522" y="0"/>
                    </a:moveTo>
                    <a:lnTo>
                      <a:pt x="464" y="116"/>
                    </a:lnTo>
                    <a:lnTo>
                      <a:pt x="966" y="580"/>
                    </a:lnTo>
                    <a:lnTo>
                      <a:pt x="193" y="20"/>
                    </a:lnTo>
                    <a:lnTo>
                      <a:pt x="0" y="309"/>
                    </a:lnTo>
                    <a:lnTo>
                      <a:pt x="329" y="483"/>
                    </a:lnTo>
                    <a:lnTo>
                      <a:pt x="1102" y="812"/>
                    </a:lnTo>
                    <a:lnTo>
                      <a:pt x="1160" y="677"/>
                    </a:lnTo>
                    <a:lnTo>
                      <a:pt x="870" y="174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904070" y="4724861"/>
                <a:ext cx="40495" cy="189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407" extrusionOk="0">
                    <a:moveTo>
                      <a:pt x="175" y="1"/>
                    </a:moveTo>
                    <a:lnTo>
                      <a:pt x="1" y="136"/>
                    </a:lnTo>
                    <a:lnTo>
                      <a:pt x="175" y="329"/>
                    </a:lnTo>
                    <a:lnTo>
                      <a:pt x="870" y="407"/>
                    </a:lnTo>
                    <a:lnTo>
                      <a:pt x="870" y="40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74454" y="4729370"/>
                <a:ext cx="76387" cy="997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146" extrusionOk="0">
                    <a:moveTo>
                      <a:pt x="232" y="1"/>
                    </a:moveTo>
                    <a:lnTo>
                      <a:pt x="0" y="484"/>
                    </a:lnTo>
                    <a:lnTo>
                      <a:pt x="560" y="1450"/>
                    </a:lnTo>
                    <a:lnTo>
                      <a:pt x="560" y="1740"/>
                    </a:lnTo>
                    <a:lnTo>
                      <a:pt x="1333" y="2146"/>
                    </a:lnTo>
                    <a:lnTo>
                      <a:pt x="1643" y="1701"/>
                    </a:lnTo>
                    <a:lnTo>
                      <a:pt x="1546" y="1179"/>
                    </a:lnTo>
                    <a:lnTo>
                      <a:pt x="1372" y="1392"/>
                    </a:lnTo>
                    <a:lnTo>
                      <a:pt x="870" y="967"/>
                    </a:lnTo>
                    <a:lnTo>
                      <a:pt x="425" y="793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59" r:id="rId5"/>
    <p:sldLayoutId id="2147483707" r:id="rId6"/>
    <p:sldLayoutId id="214748370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1518821" y="503562"/>
            <a:ext cx="5892573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Prediksi harga Rumah </a:t>
            </a:r>
            <a:r>
              <a:rPr lang="en" sz="4400" dirty="0">
                <a:solidFill>
                  <a:schemeClr val="accent1"/>
                </a:solidFill>
              </a:rPr>
              <a:t>di Jakarta Selatan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4365" name="Google Shape;4365;p68"/>
          <p:cNvSpPr txBox="1">
            <a:spLocks noGrp="1"/>
          </p:cNvSpPr>
          <p:nvPr>
            <p:ph type="subTitle" idx="1"/>
          </p:nvPr>
        </p:nvSpPr>
        <p:spPr>
          <a:xfrm>
            <a:off x="2258094" y="4734000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AI</a:t>
            </a:r>
            <a:endParaRPr dirty="0"/>
          </a:p>
        </p:txBody>
      </p:sp>
      <p:grpSp>
        <p:nvGrpSpPr>
          <p:cNvPr id="4366" name="Google Shape;4366;p68"/>
          <p:cNvGrpSpPr/>
          <p:nvPr/>
        </p:nvGrpSpPr>
        <p:grpSpPr>
          <a:xfrm>
            <a:off x="612881" y="1179360"/>
            <a:ext cx="1297909" cy="3336140"/>
            <a:chOff x="808216" y="1179360"/>
            <a:chExt cx="1297909" cy="3336140"/>
          </a:xfrm>
        </p:grpSpPr>
        <p:sp>
          <p:nvSpPr>
            <p:cNvPr id="4367" name="Google Shape;4367;p68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8" name="Google Shape;4368;p68"/>
            <p:cNvGrpSpPr/>
            <p:nvPr/>
          </p:nvGrpSpPr>
          <p:grpSpPr>
            <a:xfrm>
              <a:off x="808216" y="1179360"/>
              <a:ext cx="1278059" cy="3227963"/>
              <a:chOff x="238125" y="1775525"/>
              <a:chExt cx="543300" cy="1372200"/>
            </a:xfrm>
          </p:grpSpPr>
          <p:sp>
            <p:nvSpPr>
              <p:cNvPr id="4369" name="Google Shape;4369;p68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8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662700" y="1969350"/>
                <a:ext cx="885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2766" extrusionOk="0">
                    <a:moveTo>
                      <a:pt x="2365" y="1"/>
                    </a:moveTo>
                    <a:cubicBezTo>
                      <a:pt x="2114" y="1"/>
                      <a:pt x="1863" y="67"/>
                      <a:pt x="1651" y="185"/>
                    </a:cubicBezTo>
                    <a:cubicBezTo>
                      <a:pt x="1651" y="185"/>
                      <a:pt x="1350" y="40"/>
                      <a:pt x="1004" y="40"/>
                    </a:cubicBezTo>
                    <a:cubicBezTo>
                      <a:pt x="698" y="40"/>
                      <a:pt x="357" y="154"/>
                      <a:pt x="159" y="582"/>
                    </a:cubicBezTo>
                    <a:cubicBezTo>
                      <a:pt x="1" y="951"/>
                      <a:pt x="1" y="1374"/>
                      <a:pt x="186" y="1744"/>
                    </a:cubicBezTo>
                    <a:cubicBezTo>
                      <a:pt x="331" y="2074"/>
                      <a:pt x="542" y="2378"/>
                      <a:pt x="819" y="2629"/>
                    </a:cubicBezTo>
                    <a:cubicBezTo>
                      <a:pt x="819" y="2629"/>
                      <a:pt x="1164" y="2766"/>
                      <a:pt x="1588" y="2766"/>
                    </a:cubicBezTo>
                    <a:cubicBezTo>
                      <a:pt x="1873" y="2766"/>
                      <a:pt x="2194" y="2704"/>
                      <a:pt x="2470" y="2497"/>
                    </a:cubicBezTo>
                    <a:cubicBezTo>
                      <a:pt x="3540" y="1691"/>
                      <a:pt x="3487" y="899"/>
                      <a:pt x="3065" y="370"/>
                    </a:cubicBezTo>
                    <a:cubicBezTo>
                      <a:pt x="2893" y="146"/>
                      <a:pt x="2642" y="14"/>
                      <a:pt x="2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667325" y="1969350"/>
                <a:ext cx="838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766" extrusionOk="0">
                    <a:moveTo>
                      <a:pt x="2180" y="1"/>
                    </a:moveTo>
                    <a:lnTo>
                      <a:pt x="2114" y="53"/>
                    </a:lnTo>
                    <a:cubicBezTo>
                      <a:pt x="2114" y="53"/>
                      <a:pt x="2708" y="1031"/>
                      <a:pt x="1902" y="1717"/>
                    </a:cubicBezTo>
                    <a:cubicBezTo>
                      <a:pt x="1643" y="1940"/>
                      <a:pt x="1341" y="2016"/>
                      <a:pt x="1050" y="2016"/>
                    </a:cubicBezTo>
                    <a:cubicBezTo>
                      <a:pt x="615" y="2016"/>
                      <a:pt x="206" y="1847"/>
                      <a:pt x="1" y="1744"/>
                    </a:cubicBezTo>
                    <a:lnTo>
                      <a:pt x="1" y="1744"/>
                    </a:lnTo>
                    <a:cubicBezTo>
                      <a:pt x="146" y="2074"/>
                      <a:pt x="357" y="2378"/>
                      <a:pt x="634" y="2629"/>
                    </a:cubicBezTo>
                    <a:cubicBezTo>
                      <a:pt x="634" y="2629"/>
                      <a:pt x="979" y="2766"/>
                      <a:pt x="1403" y="2766"/>
                    </a:cubicBezTo>
                    <a:cubicBezTo>
                      <a:pt x="1688" y="2766"/>
                      <a:pt x="2009" y="2704"/>
                      <a:pt x="2285" y="2497"/>
                    </a:cubicBezTo>
                    <a:cubicBezTo>
                      <a:pt x="3355" y="1691"/>
                      <a:pt x="3302" y="899"/>
                      <a:pt x="2880" y="370"/>
                    </a:cubicBezTo>
                    <a:cubicBezTo>
                      <a:pt x="2708" y="146"/>
                      <a:pt x="2457" y="14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679875" y="1943600"/>
                <a:ext cx="241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22" extrusionOk="0">
                    <a:moveTo>
                      <a:pt x="198" y="0"/>
                    </a:moveTo>
                    <a:lnTo>
                      <a:pt x="0" y="119"/>
                    </a:lnTo>
                    <a:cubicBezTo>
                      <a:pt x="331" y="476"/>
                      <a:pt x="621" y="872"/>
                      <a:pt x="846" y="1308"/>
                    </a:cubicBezTo>
                    <a:lnTo>
                      <a:pt x="964" y="1321"/>
                    </a:lnTo>
                    <a:cubicBezTo>
                      <a:pt x="925" y="780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680525" y="1935675"/>
                <a:ext cx="469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39" extrusionOk="0">
                    <a:moveTo>
                      <a:pt x="1678" y="0"/>
                    </a:moveTo>
                    <a:lnTo>
                      <a:pt x="1678" y="0"/>
                    </a:lnTo>
                    <a:cubicBezTo>
                      <a:pt x="1" y="1004"/>
                      <a:pt x="965" y="1638"/>
                      <a:pt x="965" y="1638"/>
                    </a:cubicBezTo>
                    <a:cubicBezTo>
                      <a:pt x="1876" y="1559"/>
                      <a:pt x="1678" y="1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68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8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8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8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8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8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8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8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8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8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8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8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8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8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8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8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8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8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8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8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8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8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8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8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8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8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68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68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8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8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8"/>
              <p:cNvSpPr/>
              <p:nvPr/>
            </p:nvSpPr>
            <p:spPr>
              <a:xfrm>
                <a:off x="415750" y="1775525"/>
                <a:ext cx="14000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452" extrusionOk="0">
                    <a:moveTo>
                      <a:pt x="3131" y="0"/>
                    </a:moveTo>
                    <a:cubicBezTo>
                      <a:pt x="2441" y="0"/>
                      <a:pt x="2391" y="516"/>
                      <a:pt x="2391" y="516"/>
                    </a:cubicBezTo>
                    <a:cubicBezTo>
                      <a:pt x="2391" y="516"/>
                      <a:pt x="2271" y="75"/>
                      <a:pt x="1886" y="75"/>
                    </a:cubicBezTo>
                    <a:cubicBezTo>
                      <a:pt x="1809" y="75"/>
                      <a:pt x="1723" y="92"/>
                      <a:pt x="1625" y="133"/>
                    </a:cubicBezTo>
                    <a:cubicBezTo>
                      <a:pt x="1294" y="279"/>
                      <a:pt x="1096" y="635"/>
                      <a:pt x="1149" y="1005"/>
                    </a:cubicBezTo>
                    <a:cubicBezTo>
                      <a:pt x="1149" y="1005"/>
                      <a:pt x="1037" y="899"/>
                      <a:pt x="844" y="899"/>
                    </a:cubicBezTo>
                    <a:cubicBezTo>
                      <a:pt x="733" y="899"/>
                      <a:pt x="595" y="934"/>
                      <a:pt x="436" y="1045"/>
                    </a:cubicBezTo>
                    <a:cubicBezTo>
                      <a:pt x="0" y="1362"/>
                      <a:pt x="489" y="2035"/>
                      <a:pt x="489" y="2035"/>
                    </a:cubicBezTo>
                    <a:cubicBezTo>
                      <a:pt x="225" y="2062"/>
                      <a:pt x="40" y="2299"/>
                      <a:pt x="66" y="2563"/>
                    </a:cubicBezTo>
                    <a:cubicBezTo>
                      <a:pt x="53" y="3052"/>
                      <a:pt x="555" y="3237"/>
                      <a:pt x="555" y="3237"/>
                    </a:cubicBezTo>
                    <a:lnTo>
                      <a:pt x="991" y="4452"/>
                    </a:lnTo>
                    <a:lnTo>
                      <a:pt x="5111" y="3739"/>
                    </a:lnTo>
                    <a:lnTo>
                      <a:pt x="5111" y="2088"/>
                    </a:lnTo>
                    <a:cubicBezTo>
                      <a:pt x="5111" y="2088"/>
                      <a:pt x="5600" y="1745"/>
                      <a:pt x="5283" y="1309"/>
                    </a:cubicBezTo>
                    <a:cubicBezTo>
                      <a:pt x="5097" y="1046"/>
                      <a:pt x="4902" y="991"/>
                      <a:pt x="4773" y="991"/>
                    </a:cubicBezTo>
                    <a:cubicBezTo>
                      <a:pt x="4681" y="991"/>
                      <a:pt x="4622" y="1018"/>
                      <a:pt x="4622" y="1018"/>
                    </a:cubicBezTo>
                    <a:cubicBezTo>
                      <a:pt x="4622" y="1018"/>
                      <a:pt x="4821" y="767"/>
                      <a:pt x="4490" y="503"/>
                    </a:cubicBezTo>
                    <a:cubicBezTo>
                      <a:pt x="4395" y="430"/>
                      <a:pt x="4296" y="403"/>
                      <a:pt x="4202" y="403"/>
                    </a:cubicBezTo>
                    <a:cubicBezTo>
                      <a:pt x="3957" y="403"/>
                      <a:pt x="3751" y="582"/>
                      <a:pt x="3751" y="582"/>
                    </a:cubicBezTo>
                    <a:cubicBezTo>
                      <a:pt x="3751" y="582"/>
                      <a:pt x="3922" y="28"/>
                      <a:pt x="3183" y="1"/>
                    </a:cubicBezTo>
                    <a:cubicBezTo>
                      <a:pt x="3165" y="1"/>
                      <a:pt x="3148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8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68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68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68"/>
              <p:cNvSpPr/>
              <p:nvPr/>
            </p:nvSpPr>
            <p:spPr>
              <a:xfrm>
                <a:off x="536250" y="1869450"/>
                <a:ext cx="201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450" extrusionOk="0">
                    <a:moveTo>
                      <a:pt x="351" y="1"/>
                    </a:moveTo>
                    <a:cubicBezTo>
                      <a:pt x="171" y="1"/>
                      <a:pt x="1" y="206"/>
                      <a:pt x="1" y="206"/>
                    </a:cubicBezTo>
                    <a:lnTo>
                      <a:pt x="67" y="1434"/>
                    </a:lnTo>
                    <a:cubicBezTo>
                      <a:pt x="109" y="1445"/>
                      <a:pt x="149" y="1450"/>
                      <a:pt x="188" y="1450"/>
                    </a:cubicBezTo>
                    <a:cubicBezTo>
                      <a:pt x="682" y="1450"/>
                      <a:pt x="804" y="623"/>
                      <a:pt x="608" y="206"/>
                    </a:cubicBezTo>
                    <a:cubicBezTo>
                      <a:pt x="533" y="52"/>
                      <a:pt x="441" y="1"/>
                      <a:pt x="351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68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68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68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68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68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68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68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68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68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68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8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8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8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8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8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8"/>
              <p:cNvSpPr/>
              <p:nvPr/>
            </p:nvSpPr>
            <p:spPr>
              <a:xfrm>
                <a:off x="479450" y="1866000"/>
                <a:ext cx="360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02" extrusionOk="0">
                    <a:moveTo>
                      <a:pt x="760" y="0"/>
                    </a:moveTo>
                    <a:cubicBezTo>
                      <a:pt x="745" y="0"/>
                      <a:pt x="730" y="0"/>
                      <a:pt x="714" y="1"/>
                    </a:cubicBezTo>
                    <a:cubicBezTo>
                      <a:pt x="318" y="14"/>
                      <a:pt x="1" y="173"/>
                      <a:pt x="14" y="371"/>
                    </a:cubicBezTo>
                    <a:cubicBezTo>
                      <a:pt x="14" y="560"/>
                      <a:pt x="317" y="702"/>
                      <a:pt x="679" y="702"/>
                    </a:cubicBezTo>
                    <a:cubicBezTo>
                      <a:pt x="695" y="702"/>
                      <a:pt x="711" y="701"/>
                      <a:pt x="727" y="701"/>
                    </a:cubicBezTo>
                    <a:cubicBezTo>
                      <a:pt x="1124" y="688"/>
                      <a:pt x="1440" y="516"/>
                      <a:pt x="1440" y="331"/>
                    </a:cubicBezTo>
                    <a:cubicBezTo>
                      <a:pt x="1428" y="153"/>
                      <a:pt x="1135" y="0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8"/>
              <p:cNvSpPr/>
              <p:nvPr/>
            </p:nvSpPr>
            <p:spPr>
              <a:xfrm>
                <a:off x="525025" y="1865650"/>
                <a:ext cx="360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90" extrusionOk="0">
                    <a:moveTo>
                      <a:pt x="763" y="1"/>
                    </a:moveTo>
                    <a:cubicBezTo>
                      <a:pt x="747" y="1"/>
                      <a:pt x="730" y="1"/>
                      <a:pt x="714" y="2"/>
                    </a:cubicBezTo>
                    <a:cubicBezTo>
                      <a:pt x="317" y="2"/>
                      <a:pt x="0" y="173"/>
                      <a:pt x="14" y="358"/>
                    </a:cubicBezTo>
                    <a:cubicBezTo>
                      <a:pt x="14" y="548"/>
                      <a:pt x="304" y="689"/>
                      <a:pt x="677" y="689"/>
                    </a:cubicBezTo>
                    <a:cubicBezTo>
                      <a:pt x="694" y="689"/>
                      <a:pt x="710" y="689"/>
                      <a:pt x="727" y="688"/>
                    </a:cubicBezTo>
                    <a:cubicBezTo>
                      <a:pt x="1123" y="688"/>
                      <a:pt x="1440" y="517"/>
                      <a:pt x="1440" y="332"/>
                    </a:cubicBezTo>
                    <a:cubicBezTo>
                      <a:pt x="1427" y="142"/>
                      <a:pt x="1136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8"/>
              <p:cNvSpPr/>
              <p:nvPr/>
            </p:nvSpPr>
            <p:spPr>
              <a:xfrm>
                <a:off x="513650" y="1871075"/>
                <a:ext cx="127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5" extrusionOk="0">
                    <a:moveTo>
                      <a:pt x="247" y="0"/>
                    </a:moveTo>
                    <a:cubicBezTo>
                      <a:pt x="176" y="0"/>
                      <a:pt x="106" y="20"/>
                      <a:pt x="46" y="62"/>
                    </a:cubicBezTo>
                    <a:cubicBezTo>
                      <a:pt x="1" y="85"/>
                      <a:pt x="24" y="147"/>
                      <a:pt x="65" y="147"/>
                    </a:cubicBezTo>
                    <a:cubicBezTo>
                      <a:pt x="71" y="147"/>
                      <a:pt x="78" y="145"/>
                      <a:pt x="86" y="141"/>
                    </a:cubicBezTo>
                    <a:cubicBezTo>
                      <a:pt x="139" y="102"/>
                      <a:pt x="201" y="82"/>
                      <a:pt x="264" y="82"/>
                    </a:cubicBezTo>
                    <a:cubicBezTo>
                      <a:pt x="327" y="82"/>
                      <a:pt x="389" y="102"/>
                      <a:pt x="442" y="141"/>
                    </a:cubicBezTo>
                    <a:cubicBezTo>
                      <a:pt x="442" y="141"/>
                      <a:pt x="455" y="141"/>
                      <a:pt x="469" y="154"/>
                    </a:cubicBezTo>
                    <a:cubicBezTo>
                      <a:pt x="482" y="154"/>
                      <a:pt x="495" y="154"/>
                      <a:pt x="495" y="141"/>
                    </a:cubicBezTo>
                    <a:cubicBezTo>
                      <a:pt x="508" y="128"/>
                      <a:pt x="508" y="102"/>
                      <a:pt x="495" y="88"/>
                    </a:cubicBezTo>
                    <a:cubicBezTo>
                      <a:pt x="422" y="30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8"/>
              <p:cNvSpPr/>
              <p:nvPr/>
            </p:nvSpPr>
            <p:spPr>
              <a:xfrm>
                <a:off x="454700" y="1872175"/>
                <a:ext cx="26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4" extrusionOk="0">
                    <a:moveTo>
                      <a:pt x="425" y="0"/>
                    </a:moveTo>
                    <a:cubicBezTo>
                      <a:pt x="296" y="0"/>
                      <a:pt x="167" y="11"/>
                      <a:pt x="40" y="31"/>
                    </a:cubicBezTo>
                    <a:cubicBezTo>
                      <a:pt x="0" y="44"/>
                      <a:pt x="0" y="97"/>
                      <a:pt x="27" y="110"/>
                    </a:cubicBezTo>
                    <a:cubicBezTo>
                      <a:pt x="40" y="124"/>
                      <a:pt x="53" y="124"/>
                      <a:pt x="67" y="124"/>
                    </a:cubicBezTo>
                    <a:cubicBezTo>
                      <a:pt x="193" y="103"/>
                      <a:pt x="320" y="92"/>
                      <a:pt x="446" y="92"/>
                    </a:cubicBezTo>
                    <a:cubicBezTo>
                      <a:pt x="635" y="92"/>
                      <a:pt x="822" y="116"/>
                      <a:pt x="1004" y="163"/>
                    </a:cubicBezTo>
                    <a:cubicBezTo>
                      <a:pt x="1031" y="163"/>
                      <a:pt x="1057" y="150"/>
                      <a:pt x="1057" y="137"/>
                    </a:cubicBezTo>
                    <a:cubicBezTo>
                      <a:pt x="1057" y="110"/>
                      <a:pt x="1057" y="84"/>
                      <a:pt x="1031" y="84"/>
                    </a:cubicBezTo>
                    <a:cubicBezTo>
                      <a:pt x="836" y="27"/>
                      <a:pt x="631" y="0"/>
                      <a:pt x="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68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68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8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8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8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8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8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8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8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8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8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68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68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68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5" name="Google Shape;4465;p68"/>
          <p:cNvSpPr/>
          <p:nvPr/>
        </p:nvSpPr>
        <p:spPr>
          <a:xfrm>
            <a:off x="9505844" y="2916304"/>
            <a:ext cx="167300" cy="1493618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68"/>
          <p:cNvSpPr/>
          <p:nvPr/>
        </p:nvSpPr>
        <p:spPr>
          <a:xfrm>
            <a:off x="9589473" y="3971901"/>
            <a:ext cx="52225" cy="438022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6929921" y="2237269"/>
            <a:ext cx="3071592" cy="2219023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365;p68">
            <a:extLst>
              <a:ext uri="{FF2B5EF4-FFF2-40B4-BE49-F238E27FC236}">
                <a16:creationId xmlns:a16="http://schemas.microsoft.com/office/drawing/2014/main" id="{7D3BB4A3-C5FB-39D3-2EB0-0E9278C74F9C}"/>
              </a:ext>
            </a:extLst>
          </p:cNvPr>
          <p:cNvSpPr txBox="1">
            <a:spLocks/>
          </p:cNvSpPr>
          <p:nvPr/>
        </p:nvSpPr>
        <p:spPr>
          <a:xfrm>
            <a:off x="2370657" y="2836662"/>
            <a:ext cx="418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 err="1"/>
              <a:t>Kelompok</a:t>
            </a:r>
            <a:r>
              <a:rPr lang="en-GB" dirty="0"/>
              <a:t> 3</a:t>
            </a:r>
            <a:r>
              <a:rPr lang="en-ID" dirty="0"/>
              <a:t> </a:t>
            </a:r>
          </a:p>
          <a:p>
            <a:pPr marL="0" indent="0"/>
            <a:endParaRPr lang="en-ID" dirty="0"/>
          </a:p>
          <a:p>
            <a:pPr marL="0" indent="0"/>
            <a:r>
              <a:rPr lang="en-ID" dirty="0" err="1"/>
              <a:t>Mhd</a:t>
            </a:r>
            <a:r>
              <a:rPr lang="en-ID" dirty="0"/>
              <a:t> </a:t>
            </a:r>
            <a:r>
              <a:rPr lang="en-ID" dirty="0" err="1"/>
              <a:t>nurdin</a:t>
            </a:r>
            <a:r>
              <a:rPr lang="en-ID" dirty="0"/>
              <a:t> al </a:t>
            </a:r>
            <a:r>
              <a:rPr lang="en-ID" dirty="0" err="1"/>
              <a:t>kahfi</a:t>
            </a:r>
            <a:endParaRPr lang="en-ID" dirty="0"/>
          </a:p>
          <a:p>
            <a:pPr marL="0" indent="0"/>
            <a:r>
              <a:rPr lang="en-ID" dirty="0"/>
              <a:t>Sabri Mutiur Rahman</a:t>
            </a:r>
          </a:p>
          <a:p>
            <a:pPr marL="0" indent="0"/>
            <a:r>
              <a:rPr lang="en-ID" dirty="0" err="1"/>
              <a:t>Rafii</a:t>
            </a:r>
            <a:r>
              <a:rPr lang="en-ID" dirty="0"/>
              <a:t> </a:t>
            </a:r>
            <a:r>
              <a:rPr lang="en-ID" dirty="0" err="1"/>
              <a:t>abdurrahman</a:t>
            </a:r>
            <a:r>
              <a:rPr lang="en-ID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46E987D5-3FD3-7A7F-183D-0941F2B7E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A2101F2C-BE04-E328-C4D5-4D9C478D6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76560" y="1137500"/>
            <a:ext cx="516744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MODEL YANG DIUJI</a:t>
            </a:r>
          </a:p>
          <a:p>
            <a:pPr marL="285750" indent="-285750"/>
            <a:r>
              <a:rPr lang="en-GB" dirty="0"/>
              <a:t>LINEAR REGRESSION</a:t>
            </a:r>
          </a:p>
          <a:p>
            <a:pPr marL="285750" indent="-285750"/>
            <a:r>
              <a:rPr lang="en-GB" dirty="0"/>
              <a:t>REGULARISASI RIDGE</a:t>
            </a:r>
          </a:p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GB" dirty="0"/>
              <a:t>Model </a:t>
            </a:r>
            <a:r>
              <a:rPr lang="en-GB" dirty="0" err="1"/>
              <a:t>regresi</a:t>
            </a:r>
            <a:r>
              <a:rPr lang="en-GB" dirty="0"/>
              <a:t> linear dan Ridge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baik</a:t>
            </a:r>
            <a:r>
              <a:rPr lang="en-GB" dirty="0"/>
              <a:t> dalam </a:t>
            </a:r>
            <a:r>
              <a:rPr lang="en-GB" dirty="0" err="1"/>
              <a:t>memprediksi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di </a:t>
            </a:r>
            <a:r>
              <a:rPr lang="en-GB" dirty="0" err="1"/>
              <a:t>Tebet</a:t>
            </a:r>
            <a:r>
              <a:rPr lang="en-GB" dirty="0"/>
              <a:t>.</a:t>
            </a:r>
          </a:p>
          <a:p>
            <a:pPr marL="285750" indent="-285750"/>
            <a:r>
              <a:rPr lang="en-GB" dirty="0"/>
              <a:t>Fitur-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bangunan</a:t>
            </a:r>
            <a:r>
              <a:rPr lang="en-GB" dirty="0"/>
              <a:t>,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tanah</a:t>
            </a:r>
            <a:r>
              <a:rPr lang="en-GB" dirty="0"/>
              <a:t>,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kamar</a:t>
            </a:r>
            <a:r>
              <a:rPr lang="en-GB" dirty="0"/>
              <a:t> </a:t>
            </a:r>
            <a:r>
              <a:rPr lang="en-GB" dirty="0" err="1"/>
              <a:t>tidur</a:t>
            </a:r>
            <a:r>
              <a:rPr lang="en-GB" dirty="0"/>
              <a:t>, </a:t>
            </a:r>
            <a:r>
              <a:rPr lang="en-GB" dirty="0" err="1"/>
              <a:t>kamar</a:t>
            </a:r>
            <a:r>
              <a:rPr lang="en-GB" dirty="0"/>
              <a:t> mandi, dan </a:t>
            </a:r>
            <a:r>
              <a:rPr lang="en-GB" dirty="0" err="1"/>
              <a:t>garasi</a:t>
            </a:r>
            <a:r>
              <a:rPr lang="en-GB" dirty="0"/>
              <a:t> </a:t>
            </a:r>
            <a:r>
              <a:rPr lang="en-GB" dirty="0" err="1"/>
              <a:t>berpengaruh</a:t>
            </a:r>
            <a:r>
              <a:rPr lang="en-GB" dirty="0"/>
              <a:t> </a:t>
            </a:r>
            <a:r>
              <a:rPr lang="en-GB" dirty="0" err="1"/>
              <a:t>positif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.</a:t>
            </a:r>
          </a:p>
          <a:p>
            <a:pPr marL="285750" indent="-285750"/>
            <a:r>
              <a:rPr lang="en-GB" dirty="0"/>
              <a:t>Model dapat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memprediksi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input </a:t>
            </a:r>
            <a:r>
              <a:rPr lang="en-GB" dirty="0" err="1"/>
              <a:t>fitur-fitur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</p:txBody>
      </p:sp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302AD365-FEDA-0524-F4D6-EAC9627134B4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6" name="Google Shape;5806;p81">
            <a:extLst>
              <a:ext uri="{FF2B5EF4-FFF2-40B4-BE49-F238E27FC236}">
                <a16:creationId xmlns:a16="http://schemas.microsoft.com/office/drawing/2014/main" id="{FE109F4E-C25D-9531-8769-A123DB2E35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788" t="1941" b="1932"/>
          <a:stretch/>
        </p:blipFill>
        <p:spPr>
          <a:xfrm>
            <a:off x="791750" y="1254300"/>
            <a:ext cx="3016223" cy="2901499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65F933A6-3E65-4922-1CA9-43960B9AE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2B3E70-E141-A9E5-EFE0-987F700DBB19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A7CAFC-B3D1-C4D7-EA6D-8B4F59CE1AFC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484AB1-F269-82FC-7D34-28966B4821F8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453954-14BB-6DAB-F940-CC7799349B54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A4F61F28-0E3E-07DD-8D51-2AD0857C86F2}"/>
              </a:ext>
            </a:extLst>
          </p:cNvPr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F78DF3B0-085A-3A2B-532F-BD9F8D4FAA99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50457AFE-F7E4-6BD2-9D12-9E31123A657E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CE67436D-178A-3CB3-0AAD-938D9A97520B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73BC2715-DBDC-13C4-276A-859909ACF9F6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F745576D-6769-E7D8-D171-4B81742C1BE5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21D427FD-164F-EF5B-748A-14AD802AD6A4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E62E09EA-457C-1048-90C1-049B610387F4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52CA03AA-5698-D8C3-315E-D3C86FECD6EA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5DA95268-D439-9B95-DDE9-7B5B1EB0D8BB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A9092962-68AD-7054-7A1F-951D44646EAA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3B1F6D8C-54C4-F002-C6FE-947066D4036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47C69D55-5A48-FEC4-4905-1681CA5304B4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64CAA696-453B-7E50-666A-79B64F310122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C778B2F7-58F0-B058-2735-280926DDFCE6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C8CDC48C-3B7C-13BC-09F1-11B67E356137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40C16ADC-29DC-AF33-05C3-C59733167911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B3413294-AF52-A0B1-7848-1552431B7E43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AD587581-3774-8646-BA9E-63CEEFD393E0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2241986F-8BFA-DC9A-048F-A0EDAF6BD694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38F86D61-B4FA-13F4-2AAA-68F22ACCB4F0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8A2C46FD-C0EC-0883-594A-4CB193D834B3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9CDAA87C-CB6F-3219-E824-A7D4201B8B2A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115D0955-C3DF-4056-AEFD-FC7542FD7BDE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04F541F0-6ABE-D6EE-7EFF-84E8FBEB8381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26E40293-9A0E-D1BF-6D5A-84EB8EFA22E6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CC9843A9-A4C8-3BB2-8BE9-2A56F2FE5996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0AD271CE-3C9F-E067-55AA-D3E31F7C6780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8AA6F627-21A3-D16F-789A-BA875B88796E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7BE0DFD6-0374-6721-9E44-0236D4819221}"/>
              </a:ext>
            </a:extLst>
          </p:cNvPr>
          <p:cNvGrpSpPr/>
          <p:nvPr/>
        </p:nvGrpSpPr>
        <p:grpSpPr>
          <a:xfrm>
            <a:off x="4501559" y="4231965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C261EF52-9DC1-34D5-B9BB-784671D4B579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DE98E255-F8ED-8F10-F45E-FA8DED163313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24A2037C-D323-8221-7B07-4DCE2B65F6AF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7165"/>
                <a:chOff x="7185238" y="2702734"/>
                <a:chExt cx="654076" cy="127165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3E7AD4D8-859B-2C22-EAA2-99A25AC63C7A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3A0B96A6-9672-3AC7-F4E1-5BEF18DE1A3C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B5DEA1E4-4134-B6DA-ADAD-065302A26914}"/>
                    </a:ext>
                  </a:extLst>
                </p:cNvPr>
                <p:cNvSpPr/>
                <p:nvPr/>
              </p:nvSpPr>
              <p:spPr>
                <a:xfrm>
                  <a:off x="7515897" y="2737102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A342556A-9F68-F07A-0F81-DB8CCDD4F4A7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0542FAE5-85C3-0226-6A32-E8FFBA011A4C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5BC01039-5713-C7B0-2468-0E65ACF5C29C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ECC122E1-DD84-C963-0294-918E9C4B8EF3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2E040589-A4E5-3BEB-DC64-8BE75DD007D1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14E1DEFF-207B-4F76-1217-5353AAED8F5C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31082650-006F-6648-3358-DB2192A78DCF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43437828-9E3E-ECAA-4F35-84BA4E5D7065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62D99C68-FCC5-E3A2-9C01-D7DF5AE4B6FD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EE137128-F6BA-9BD8-F237-53C6421FBF88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00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6" name="Google Shape;7056;p94"/>
          <p:cNvGrpSpPr/>
          <p:nvPr/>
        </p:nvGrpSpPr>
        <p:grpSpPr>
          <a:xfrm>
            <a:off x="715118" y="1366891"/>
            <a:ext cx="3832747" cy="2310274"/>
            <a:chOff x="715118" y="1366891"/>
            <a:chExt cx="3832747" cy="2310274"/>
          </a:xfrm>
        </p:grpSpPr>
        <p:grpSp>
          <p:nvGrpSpPr>
            <p:cNvPr id="7057" name="Google Shape;7057;p94"/>
            <p:cNvGrpSpPr/>
            <p:nvPr/>
          </p:nvGrpSpPr>
          <p:grpSpPr>
            <a:xfrm>
              <a:off x="715118" y="1402054"/>
              <a:ext cx="3757102" cy="2272414"/>
              <a:chOff x="743878" y="1560076"/>
              <a:chExt cx="2240772" cy="1306811"/>
            </a:xfrm>
          </p:grpSpPr>
          <p:grpSp>
            <p:nvGrpSpPr>
              <p:cNvPr id="7058" name="Google Shape;7058;p94"/>
              <p:cNvGrpSpPr/>
              <p:nvPr/>
            </p:nvGrpSpPr>
            <p:grpSpPr>
              <a:xfrm>
                <a:off x="743878" y="1590850"/>
                <a:ext cx="2240772" cy="1276037"/>
                <a:chOff x="743878" y="1590850"/>
                <a:chExt cx="2240772" cy="1276037"/>
              </a:xfrm>
            </p:grpSpPr>
            <p:sp>
              <p:nvSpPr>
                <p:cNvPr id="7059" name="Google Shape;7059;p94"/>
                <p:cNvSpPr/>
                <p:nvPr/>
              </p:nvSpPr>
              <p:spPr>
                <a:xfrm>
                  <a:off x="791950" y="1590850"/>
                  <a:ext cx="2192700" cy="1229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60" name="Google Shape;7060;p94"/>
                <p:cNvSpPr/>
                <p:nvPr/>
              </p:nvSpPr>
              <p:spPr>
                <a:xfrm rot="2696772">
                  <a:off x="725268" y="2752322"/>
                  <a:ext cx="225921" cy="4072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61" name="Google Shape;7061;p94"/>
              <p:cNvSpPr/>
              <p:nvPr/>
            </p:nvSpPr>
            <p:spPr>
              <a:xfrm rot="-2706523">
                <a:off x="736754" y="1633311"/>
                <a:ext cx="223588" cy="407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62" name="Google Shape;7062;p94"/>
            <p:cNvSpPr/>
            <p:nvPr/>
          </p:nvSpPr>
          <p:spPr>
            <a:xfrm rot="2568211">
              <a:off x="4179324" y="1486451"/>
              <a:ext cx="381906" cy="69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94"/>
            <p:cNvSpPr/>
            <p:nvPr/>
          </p:nvSpPr>
          <p:spPr>
            <a:xfrm rot="-1995929">
              <a:off x="4179388" y="3507757"/>
              <a:ext cx="381755" cy="697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4" name="Google Shape;7064;p94"/>
          <p:cNvSpPr txBox="1">
            <a:spLocks noGrp="1"/>
          </p:cNvSpPr>
          <p:nvPr>
            <p:ph type="title"/>
          </p:nvPr>
        </p:nvSpPr>
        <p:spPr>
          <a:xfrm>
            <a:off x="975420" y="1404698"/>
            <a:ext cx="3317100" cy="9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7065" name="Google Shape;7065;p94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6" name="Google Shape;7066;p94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7" name="Google Shape;7067;p94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8" name="Google Shape;7068;p94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7A744-ECFE-2615-3594-8E91AD97BEA8}"/>
              </a:ext>
            </a:extLst>
          </p:cNvPr>
          <p:cNvSpPr txBox="1"/>
          <p:nvPr/>
        </p:nvSpPr>
        <p:spPr>
          <a:xfrm>
            <a:off x="1481328" y="2133906"/>
            <a:ext cx="4586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Wassalamualaikum</a:t>
            </a:r>
            <a:r>
              <a:rPr lang="en-GB" dirty="0"/>
              <a:t> </a:t>
            </a:r>
            <a:r>
              <a:rPr lang="en-GB" dirty="0" err="1"/>
              <a:t>wr.wb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70"/>
          <p:cNvSpPr/>
          <p:nvPr/>
        </p:nvSpPr>
        <p:spPr>
          <a:xfrm>
            <a:off x="834925" y="3178769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70"/>
          <p:cNvSpPr/>
          <p:nvPr/>
        </p:nvSpPr>
        <p:spPr>
          <a:xfrm>
            <a:off x="3521175" y="3178769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70"/>
          <p:cNvSpPr/>
          <p:nvPr/>
        </p:nvSpPr>
        <p:spPr>
          <a:xfrm>
            <a:off x="6207425" y="3178769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70"/>
          <p:cNvSpPr/>
          <p:nvPr/>
        </p:nvSpPr>
        <p:spPr>
          <a:xfrm>
            <a:off x="6092500" y="1459963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6" name="Google Shape;4546;p70"/>
          <p:cNvSpPr/>
          <p:nvPr/>
        </p:nvSpPr>
        <p:spPr>
          <a:xfrm>
            <a:off x="3406250" y="1459963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7" name="Google Shape;4547;p70"/>
          <p:cNvSpPr/>
          <p:nvPr/>
        </p:nvSpPr>
        <p:spPr>
          <a:xfrm>
            <a:off x="720000" y="1459963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0" name="Google Shape;4550;p70"/>
          <p:cNvSpPr txBox="1">
            <a:spLocks noGrp="1"/>
          </p:cNvSpPr>
          <p:nvPr>
            <p:ph type="title"/>
          </p:nvPr>
        </p:nvSpPr>
        <p:spPr>
          <a:xfrm>
            <a:off x="834925" y="1021713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552" name="Google Shape;4552;p70"/>
          <p:cNvSpPr txBox="1">
            <a:spLocks noGrp="1"/>
          </p:cNvSpPr>
          <p:nvPr>
            <p:ph type="title" idx="2"/>
          </p:nvPr>
        </p:nvSpPr>
        <p:spPr>
          <a:xfrm>
            <a:off x="3518725" y="1021713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554" name="Google Shape;4554;p70"/>
          <p:cNvSpPr txBox="1">
            <a:spLocks noGrp="1"/>
          </p:cNvSpPr>
          <p:nvPr>
            <p:ph type="title" idx="4"/>
          </p:nvPr>
        </p:nvSpPr>
        <p:spPr>
          <a:xfrm>
            <a:off x="6202525" y="1021713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556" name="Google Shape;4556;p70"/>
          <p:cNvSpPr txBox="1">
            <a:spLocks noGrp="1"/>
          </p:cNvSpPr>
          <p:nvPr>
            <p:ph type="title" idx="6"/>
          </p:nvPr>
        </p:nvSpPr>
        <p:spPr>
          <a:xfrm>
            <a:off x="949850" y="2732644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558" name="Google Shape;4558;p70"/>
          <p:cNvSpPr txBox="1">
            <a:spLocks noGrp="1"/>
          </p:cNvSpPr>
          <p:nvPr>
            <p:ph type="title" idx="8"/>
          </p:nvPr>
        </p:nvSpPr>
        <p:spPr>
          <a:xfrm>
            <a:off x="3633650" y="2732644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560" name="Google Shape;4560;p70"/>
          <p:cNvSpPr txBox="1">
            <a:spLocks noGrp="1"/>
          </p:cNvSpPr>
          <p:nvPr>
            <p:ph type="title" idx="13"/>
          </p:nvPr>
        </p:nvSpPr>
        <p:spPr>
          <a:xfrm>
            <a:off x="6317450" y="2732644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4562" name="Google Shape;4562;p70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aftar Isi</a:t>
            </a:r>
            <a:endParaRPr dirty="0"/>
          </a:p>
        </p:txBody>
      </p:sp>
      <p:sp>
        <p:nvSpPr>
          <p:cNvPr id="4563" name="Google Shape;4563;p70"/>
          <p:cNvSpPr txBox="1">
            <a:spLocks noGrp="1"/>
          </p:cNvSpPr>
          <p:nvPr>
            <p:ph type="subTitle" idx="15"/>
          </p:nvPr>
        </p:nvSpPr>
        <p:spPr>
          <a:xfrm>
            <a:off x="652378" y="1507950"/>
            <a:ext cx="2375545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PROJEK</a:t>
            </a:r>
            <a:endParaRPr dirty="0"/>
          </a:p>
        </p:txBody>
      </p:sp>
      <p:sp>
        <p:nvSpPr>
          <p:cNvPr id="4579" name="Google Shape;4579;p7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7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7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7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63;p70">
            <a:extLst>
              <a:ext uri="{FF2B5EF4-FFF2-40B4-BE49-F238E27FC236}">
                <a16:creationId xmlns:a16="http://schemas.microsoft.com/office/drawing/2014/main" id="{E777F1E9-88CB-3ECA-3DF8-816F15BBF461}"/>
              </a:ext>
            </a:extLst>
          </p:cNvPr>
          <p:cNvSpPr txBox="1">
            <a:spLocks/>
          </p:cNvSpPr>
          <p:nvPr/>
        </p:nvSpPr>
        <p:spPr>
          <a:xfrm>
            <a:off x="6466488" y="3216319"/>
            <a:ext cx="1674874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pPr marL="0" indent="0"/>
            <a:r>
              <a:rPr lang="en-GB" dirty="0"/>
              <a:t>K</a:t>
            </a:r>
            <a:r>
              <a:rPr lang="en-ID" dirty="0"/>
              <a:t>ESIMPULAN</a:t>
            </a:r>
          </a:p>
        </p:txBody>
      </p:sp>
      <p:sp>
        <p:nvSpPr>
          <p:cNvPr id="15" name="Google Shape;4563;p70">
            <a:extLst>
              <a:ext uri="{FF2B5EF4-FFF2-40B4-BE49-F238E27FC236}">
                <a16:creationId xmlns:a16="http://schemas.microsoft.com/office/drawing/2014/main" id="{81DBF7C0-B871-A582-4BB7-8342766052C2}"/>
              </a:ext>
            </a:extLst>
          </p:cNvPr>
          <p:cNvSpPr txBox="1">
            <a:spLocks/>
          </p:cNvSpPr>
          <p:nvPr/>
        </p:nvSpPr>
        <p:spPr>
          <a:xfrm>
            <a:off x="3556678" y="3216319"/>
            <a:ext cx="2375545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pPr marL="0" indent="0"/>
            <a:r>
              <a:rPr lang="en-GB" dirty="0"/>
              <a:t>E</a:t>
            </a:r>
            <a:r>
              <a:rPr lang="en-ID" dirty="0"/>
              <a:t>VALUASI MODEL</a:t>
            </a:r>
          </a:p>
        </p:txBody>
      </p:sp>
      <p:sp>
        <p:nvSpPr>
          <p:cNvPr id="16" name="Google Shape;4563;p70">
            <a:extLst>
              <a:ext uri="{FF2B5EF4-FFF2-40B4-BE49-F238E27FC236}">
                <a16:creationId xmlns:a16="http://schemas.microsoft.com/office/drawing/2014/main" id="{3DBCE7E2-2CF3-3AD2-1796-2DED527154CD}"/>
              </a:ext>
            </a:extLst>
          </p:cNvPr>
          <p:cNvSpPr txBox="1">
            <a:spLocks/>
          </p:cNvSpPr>
          <p:nvPr/>
        </p:nvSpPr>
        <p:spPr>
          <a:xfrm>
            <a:off x="1154725" y="3216319"/>
            <a:ext cx="1600703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pPr marL="0" indent="0"/>
            <a:r>
              <a:rPr lang="en-GB" dirty="0"/>
              <a:t>M</a:t>
            </a:r>
            <a:r>
              <a:rPr lang="en-ID" dirty="0"/>
              <a:t>ODELLING</a:t>
            </a:r>
          </a:p>
        </p:txBody>
      </p:sp>
      <p:sp>
        <p:nvSpPr>
          <p:cNvPr id="17" name="Google Shape;4563;p70">
            <a:extLst>
              <a:ext uri="{FF2B5EF4-FFF2-40B4-BE49-F238E27FC236}">
                <a16:creationId xmlns:a16="http://schemas.microsoft.com/office/drawing/2014/main" id="{BE4D11B6-9D62-A86C-DCE3-8310F91411C7}"/>
              </a:ext>
            </a:extLst>
          </p:cNvPr>
          <p:cNvSpPr txBox="1">
            <a:spLocks/>
          </p:cNvSpPr>
          <p:nvPr/>
        </p:nvSpPr>
        <p:spPr>
          <a:xfrm>
            <a:off x="6450791" y="1507950"/>
            <a:ext cx="1683711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pPr marL="0" indent="0"/>
            <a:r>
              <a:rPr lang="en-GB" dirty="0"/>
              <a:t>P</a:t>
            </a:r>
            <a:r>
              <a:rPr lang="en-ID" dirty="0"/>
              <a:t>ROSES EDA</a:t>
            </a:r>
          </a:p>
        </p:txBody>
      </p:sp>
      <p:sp>
        <p:nvSpPr>
          <p:cNvPr id="18" name="Google Shape;4563;p70">
            <a:extLst>
              <a:ext uri="{FF2B5EF4-FFF2-40B4-BE49-F238E27FC236}">
                <a16:creationId xmlns:a16="http://schemas.microsoft.com/office/drawing/2014/main" id="{07D6FFE4-0FCC-8DD3-4351-A19A57B47BAA}"/>
              </a:ext>
            </a:extLst>
          </p:cNvPr>
          <p:cNvSpPr txBox="1">
            <a:spLocks/>
          </p:cNvSpPr>
          <p:nvPr/>
        </p:nvSpPr>
        <p:spPr>
          <a:xfrm>
            <a:off x="3986275" y="1528705"/>
            <a:ext cx="1355763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samiq Sans"/>
              <a:buNone/>
              <a:defRPr sz="1800" b="1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pPr marL="0" indent="0"/>
            <a:r>
              <a:rPr lang="en-GB" dirty="0"/>
              <a:t>D</a:t>
            </a:r>
            <a:r>
              <a:rPr lang="en-ID" dirty="0"/>
              <a:t>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/>
          <p:cNvSpPr txBox="1">
            <a:spLocks noGrp="1"/>
          </p:cNvSpPr>
          <p:nvPr>
            <p:ph type="body" idx="1"/>
          </p:nvPr>
        </p:nvSpPr>
        <p:spPr>
          <a:xfrm>
            <a:off x="3976560" y="1137500"/>
            <a:ext cx="516744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 err="1"/>
              <a:t>Tujuan</a:t>
            </a:r>
            <a:r>
              <a:rPr lang="en-GB" dirty="0"/>
              <a:t> : </a:t>
            </a:r>
            <a:r>
              <a:rPr lang="en-GB" dirty="0" err="1"/>
              <a:t>Proyek</a:t>
            </a:r>
            <a:r>
              <a:rPr lang="en-GB" dirty="0"/>
              <a:t> ini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memprediksi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di </a:t>
            </a:r>
            <a:r>
              <a:rPr lang="en-GB" dirty="0" err="1"/>
              <a:t>jaksel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nya</a:t>
            </a:r>
            <a:r>
              <a:rPr lang="en-GB" dirty="0"/>
              <a:t> dan </a:t>
            </a:r>
            <a:r>
              <a:rPr lang="en-GB" dirty="0" err="1"/>
              <a:t>ukuran</a:t>
            </a:r>
            <a:r>
              <a:rPr lang="en-GB" dirty="0"/>
              <a:t> </a:t>
            </a:r>
            <a:r>
              <a:rPr lang="en-GB" dirty="0" err="1"/>
              <a:t>rumahnya</a:t>
            </a:r>
            <a:r>
              <a:rPr lang="en-GB" dirty="0"/>
              <a:t> Model ini dapat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it-IT" dirty="0"/>
              <a:t>Memprediksi rumah yang ada di jaksel</a:t>
            </a:r>
          </a:p>
          <a:p>
            <a:pPr marL="285750" indent="-285750"/>
            <a:endParaRPr lang="it-IT" dirty="0"/>
          </a:p>
          <a:p>
            <a:pPr marL="285750" indent="-285750"/>
            <a:r>
              <a:rPr lang="it-IT" dirty="0"/>
              <a:t>Dataset : Harga Rumah diambil dari Kaggle</a:t>
            </a:r>
          </a:p>
          <a:p>
            <a:pPr marL="285750" indent="-285750"/>
            <a:endParaRPr lang="it-IT" dirty="0"/>
          </a:p>
          <a:p>
            <a:pPr marL="285750" indent="-285750"/>
            <a:r>
              <a:rPr lang="it-IT" dirty="0"/>
              <a:t>Metode : saya menggunakan algoritma Linear Regression untuk memprediksi harga berdasarkan luas dan ukurannya dan regularisasi model ridge</a:t>
            </a:r>
          </a:p>
          <a:p>
            <a:pPr marL="285750" indent="-285750"/>
            <a:endParaRPr lang="it-IT" dirty="0"/>
          </a:p>
          <a:p>
            <a:pPr marL="285750" indent="-285750"/>
            <a:endParaRPr lang="en-GB" dirty="0"/>
          </a:p>
        </p:txBody>
      </p:sp>
      <p:sp>
        <p:nvSpPr>
          <p:cNvPr id="5805" name="Google Shape;5805;p81"/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6" name="Google Shape;5806;p81"/>
          <p:cNvPicPr preferRelativeResize="0"/>
          <p:nvPr/>
        </p:nvPicPr>
        <p:blipFill rotWithShape="1">
          <a:blip r:embed="rId3">
            <a:alphaModFix/>
          </a:blip>
          <a:srcRect l="43788" t="1941" b="1932"/>
          <a:stretch/>
        </p:blipFill>
        <p:spPr>
          <a:xfrm>
            <a:off x="791750" y="1254300"/>
            <a:ext cx="3016223" cy="2901499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807" name="Google Shape;5807;p8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/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/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/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1" name="Google Shape;5841;p81"/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/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/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/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273A750F-D8B2-16FE-0534-5093CB695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50749704-E26B-CC03-0DA2-35462C559E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8280" y="2728565"/>
            <a:ext cx="5167440" cy="98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Dataset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ini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delapan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nomor</a:t>
            </a:r>
            <a:r>
              <a:rPr lang="en-GB" dirty="0"/>
              <a:t>, nama </a:t>
            </a:r>
            <a:r>
              <a:rPr lang="en-GB" dirty="0" err="1"/>
              <a:t>rumah</a:t>
            </a:r>
            <a:r>
              <a:rPr lang="en-GB" dirty="0"/>
              <a:t>, </a:t>
            </a:r>
            <a:r>
              <a:rPr lang="en-GB" dirty="0" err="1"/>
              <a:t>harga</a:t>
            </a:r>
            <a:r>
              <a:rPr lang="en-GB" dirty="0"/>
              <a:t>,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bangunan</a:t>
            </a:r>
            <a:r>
              <a:rPr lang="en-GB" dirty="0"/>
              <a:t>,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tanah</a:t>
            </a:r>
            <a:r>
              <a:rPr lang="en-GB" dirty="0"/>
              <a:t>, </a:t>
            </a:r>
            <a:r>
              <a:rPr lang="en-GB" dirty="0" err="1"/>
              <a:t>kamar</a:t>
            </a:r>
            <a:r>
              <a:rPr lang="en-GB" dirty="0"/>
              <a:t> </a:t>
            </a:r>
            <a:r>
              <a:rPr lang="en-GB" dirty="0" err="1"/>
              <a:t>tidur</a:t>
            </a:r>
            <a:r>
              <a:rPr lang="en-GB" dirty="0"/>
              <a:t>, </a:t>
            </a:r>
            <a:r>
              <a:rPr lang="en-GB" dirty="0" err="1"/>
              <a:t>kamar</a:t>
            </a:r>
            <a:r>
              <a:rPr lang="en-GB" dirty="0"/>
              <a:t> mandi, </a:t>
            </a:r>
            <a:r>
              <a:rPr lang="en-GB" dirty="0" err="1"/>
              <a:t>garasi</a:t>
            </a:r>
            <a:r>
              <a:rPr lang="en-GB" dirty="0"/>
              <a:t> </a:t>
            </a:r>
            <a:r>
              <a:rPr lang="en-GB" dirty="0" err="1"/>
              <a:t>mobil</a:t>
            </a:r>
            <a:endParaRPr lang="en-GB" dirty="0"/>
          </a:p>
        </p:txBody>
      </p:sp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E1750724-2C9E-C087-38F9-C35151CD913E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6034F291-8061-0775-6C6C-97FBA6DC5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2C68AA-AFF7-93F3-80AB-389E86ACE525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63D571-29EC-8AFC-653E-8032532843B9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702C52-06B8-67E0-F420-C92D92BF6762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F510EA-C257-49DB-85EE-799D5E516198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1E7E9D44-CC98-5F5F-F0EE-29F22F29F1EE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A8493A33-4D05-D134-B0B2-683CC2C703C3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A29F8B74-792A-197C-29F7-4628EB227584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BD102A7D-BFC6-4F2B-F497-C65BB6C80EB4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E8911B7F-C87F-A966-74A9-45A953575F55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D03CE053-A73C-C697-BF5A-778401E47C12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D700294B-1FFD-1571-E2E8-E76D62D11312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A8F93EE0-4002-AFDD-4B5F-98B2C0FF7CCE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54EE6D7C-A048-EA23-6DD2-5AD3CE698349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9E34102A-0A47-3B44-E7D1-D31444B08F89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09736869-05F3-0F15-C14C-36DAE24A2E6B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15BD7CD2-F103-BAD2-585D-2C2C41C42B61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5C627F05-7AFB-1C8A-B6AD-02720DAACA1F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9267817B-FCA5-9176-643D-FE46039CB6B6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321659E0-82D0-6C50-A98A-B9FE018ABA30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31A97671-25EE-C84F-0C6D-F2679805FF54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65453F8F-9DEA-57FE-7A75-B5C0CF100170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371EC732-EA74-9888-89B9-1E7FCA146634}"/>
              </a:ext>
            </a:extLst>
          </p:cNvPr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6A09BD88-9F4E-1A4E-E032-F0DFBDCEA990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A54B3EF0-E422-E854-7D65-E7133D70803D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52FA5EFE-674E-292E-4063-55182398F2C8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A162293F-EEBF-4B0B-F0A8-8082BCFE8BEE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6135AC5C-D315-7E38-40B6-1AAF7747655C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170A7232-4D64-D063-707F-83B89DA3AD21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C852662A-0698-E8F4-0632-23DCE99EA2E7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0B2600FA-7D54-C90F-94D4-F6444B63E4A7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7BD5AE82-160E-2E27-33FA-2E373F835573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635D3C6A-80E2-7D60-3404-D29FDC6A533F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EAAE4010-049D-B2AD-2804-B51B14F25A8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6D4AC373-7938-F3FC-EE1E-1FD0CBD17D41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AAB82D62-1373-75D3-3D6B-E80322F21E96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3BAD3344-2C4F-86FB-0DB2-47F6FBFA39A8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BF6F9D94-DC44-6386-D8BD-326996E1840E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5C510CE6-9A6A-9316-7FCC-034E9E44C729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D9E7167C-7E44-F5AC-D059-D70E2D09ABC2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81240CC2-3F12-1ECF-C2EA-E8C4E6A903EF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44E3EB4E-B72A-D3E7-67F2-4B10BBDEF804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E915BF78-75D1-90A2-BB0C-9DFAE848A91E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3E6D0F73-B979-625A-B3C8-DC8DAEA881FA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9E1A0ED9-6444-65B5-DEEA-57CCEB78E128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BB40E397-95E1-2947-7D41-683CE8EBB523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EE1857E6-EBCE-051B-64F6-BCA92913D876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C988D060-BAA7-8818-180D-6C407F08E2A5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B74D347C-7F4F-B28A-A78B-12FBEB8AF29B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F1C7CBF6-0BAB-B432-2AF2-3469671AA564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B9A4FBBE-F426-36D8-823D-A8B4AC08BA08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69D77D-31DD-2EA4-5CDD-E42DD5A8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0" y="990662"/>
            <a:ext cx="5418442" cy="15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A5A90CDE-6627-FF20-D5F0-99CE2D6E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19AB2860-9EE4-899F-5531-5D99F6C84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14" y="1221095"/>
            <a:ext cx="2876851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Informasi</a:t>
            </a:r>
            <a:r>
              <a:rPr lang="en-GB" b="1" dirty="0"/>
              <a:t> </a:t>
            </a:r>
            <a:r>
              <a:rPr lang="en-GB" b="1" dirty="0" err="1"/>
              <a:t>mengenai</a:t>
            </a:r>
            <a:r>
              <a:rPr lang="en-GB" b="1" dirty="0"/>
              <a:t> </a:t>
            </a:r>
            <a:r>
              <a:rPr lang="en-GB" b="1" dirty="0" err="1"/>
              <a:t>kolom</a:t>
            </a:r>
            <a:r>
              <a:rPr lang="en-GB" b="1" dirty="0"/>
              <a:t> dalam Data</a:t>
            </a:r>
          </a:p>
        </p:txBody>
      </p:sp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B85CD37B-E672-70A0-8F50-A53C62AA76CF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80D607D9-51A3-519A-EB51-98D820104F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EDA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371EAB-C5AB-E13E-0930-67A2193663DA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CECC5-0725-5FAC-D128-2BA6F69CA6F3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A90FDE-BED7-0D5B-1863-E7A9626CD80F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9499AE-B042-05D2-7C88-4FE2BC3A939F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4A621485-FC5A-162D-74D7-6943024AB106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3E114937-FC62-B95D-1C39-1653349989A6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5CE09E87-8054-58CB-5C1F-0DD557C77C04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1A1E557A-6B00-030D-4A2A-87DE46F4E185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9FCD964A-F1D9-2065-4158-8B053DBF90B7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020FAFA6-DB3F-270C-CC94-4C07801D9247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F89B0E46-17BF-8041-BA86-BA687A719CFD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A85C28C2-EE29-D96B-988B-54F8F0B8E88C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F75E59AB-1267-3DEE-F2BA-43D2BFD6AA18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BA05E787-B9B3-0B02-AB08-F5F7CA802F57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31179446-2319-2468-895B-8131B5284D82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831C7D1A-E046-7F7E-D54D-7872E5013BED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17518AEB-1590-CD01-FEF1-5D7BBABEC812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915377FC-ECF3-9AC3-9FFE-5DD9C8A5859B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905B71D9-1F09-ED98-770F-F192C7B0CFB8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52AFEF64-4194-586A-C0B7-D8F7AE41A00E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A2FDED5A-4DEA-2053-2C6B-A54F7DADB035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8290F216-535E-4623-B5CB-EEEF5BA43C13}"/>
              </a:ext>
            </a:extLst>
          </p:cNvPr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0B3643BB-62BD-999B-DC52-1C7D0E775BDF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73A74B56-17FD-9D0E-24EA-8FF489BF1AF7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39339C1B-53E5-3B9A-DE36-E88A2410FF5F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717778C1-C239-F7B6-C6EB-684E8AEDE4BF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EEE5D8B7-C094-3550-18CF-E90407E15341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5DC4A363-D3C5-7E05-F6A3-C6C0FD48AA78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E94AC874-4ACB-7EDE-0D27-C2C87D77B21A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866A5D67-31EB-4C32-7D02-65C8754EFF08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DC1DD889-5E13-BC3A-A70C-E83E110779F5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6DA7F049-53F5-59A6-E744-1170D0F417C0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859A1C6F-6878-2400-9ADF-153D8FE031DE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F69F5480-F4AF-40D1-76F9-7CE9125DFA65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416831EF-5E20-AB97-22FD-A76FAB1C8309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67E2BBA0-7C78-FCA6-3ACF-9970B7202171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16CCE98D-19C7-BAC2-A698-04D35D80A127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CFD57BD7-960B-F429-1489-D37C70D43BA8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17D5A391-1C6F-6E8B-892E-FCE4C3B58836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AA562107-8B5C-9186-78BD-E4793FB92B92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7648F58C-46CE-2DD7-AB3D-56A62245BF5B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9F1A4A14-D356-0D40-2E97-F354ED09B537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4A8713E9-87A3-8609-BEB2-A3F485AF830E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1D487AD3-197C-F4D4-4C29-9D97786D1FE9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3908AB94-48C3-0C67-1705-F6798A63D999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71980968-D55A-6F92-25D9-545E2431A866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7C2DBFF2-144F-EFEF-1573-E6BD16EBCF72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C63327DC-C5B2-614D-D021-DE8D541D9DA9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CA95FD3B-B4FB-B0C2-AD1F-50434CEEDF69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58E9340C-D9F4-BA9D-5A2C-AB7FF340D6FE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5804;p81">
            <a:extLst>
              <a:ext uri="{FF2B5EF4-FFF2-40B4-BE49-F238E27FC236}">
                <a16:creationId xmlns:a16="http://schemas.microsoft.com/office/drawing/2014/main" id="{DDD3AED3-A69F-D1B7-7595-933632FB3EE3}"/>
              </a:ext>
            </a:extLst>
          </p:cNvPr>
          <p:cNvSpPr txBox="1">
            <a:spLocks/>
          </p:cNvSpPr>
          <p:nvPr/>
        </p:nvSpPr>
        <p:spPr>
          <a:xfrm>
            <a:off x="4008099" y="1198635"/>
            <a:ext cx="3310375" cy="34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GB" sz="1200" b="1" dirty="0" err="1"/>
              <a:t>Menjelaskan</a:t>
            </a:r>
            <a:r>
              <a:rPr lang="en-GB" sz="1200" b="1" dirty="0"/>
              <a:t> </a:t>
            </a:r>
            <a:r>
              <a:rPr lang="en-GB" sz="1200" b="1" dirty="0" err="1"/>
              <a:t>Statistik</a:t>
            </a:r>
            <a:r>
              <a:rPr lang="en-GB" sz="1200" b="1" dirty="0"/>
              <a:t> Dasar </a:t>
            </a:r>
            <a:r>
              <a:rPr lang="en-GB" sz="1200" b="1" dirty="0" err="1"/>
              <a:t>Dibalik</a:t>
            </a:r>
            <a:r>
              <a:rPr lang="en-GB" sz="1200" b="1" dirty="0"/>
              <a:t> Kumpulan data yang </a:t>
            </a:r>
            <a:r>
              <a:rPr lang="en-GB" sz="1200" b="1" dirty="0" err="1"/>
              <a:t>digunakan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EF410-D25F-67E8-F67B-0F6EE960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3" y="1815195"/>
            <a:ext cx="2808191" cy="1951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7BA3-B9DC-3F73-46DD-16BA19E0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337" y="1805211"/>
            <a:ext cx="4396888" cy="17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139E0D41-6082-91AD-9894-2CCC928D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59A5A2-E1E4-E49F-20AE-F468E8274547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A4113D-E2E3-B412-4D74-BC9A69357B5B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439380-436A-AF29-E1FE-FB2B22A3DD29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BDB6E2-5E23-B1AF-EF2C-F832D1470B9B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AB1ABC68-40B1-B529-787F-8BDA02582DBF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A2488249-CB59-9222-FAD9-73938B8371B3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E8319E9D-E2BB-6E61-1F27-C3B74CB8D99F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95D447E3-FF94-9DC1-4B20-17108A0E7316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59D73F19-209A-6056-54BF-DC0D54DE80DA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8071C6D7-38D0-305E-2356-49DE2970D5F7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6693D5D1-154A-48D1-8F18-E5AA25BF7137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C47EE37E-62AB-FBAD-EB18-AE4E205371C7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48FBEC56-2468-85BC-EFDE-28ADD04D8721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C42AA83C-3728-4DA3-4AB7-A8E928A1B518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AFA27DC6-8FFA-1093-55C7-E5165C29DD6A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16D39A9E-712B-8484-F478-BAF99B8D5F94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DB4F2A20-529C-79D3-5DA3-214DFD15FA59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E78C2FED-1EE6-FCA6-F7F7-88A206CD3991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C9660E92-5B56-6543-A743-16E9FE9552CD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C56DE3FC-2630-DED0-7665-A986C7C2F37D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4192C904-6B54-B8C1-EBD7-D951E34024BC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33A3F2B8-3C63-6BB5-C960-E696BA3E7C0A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E004F55F-8EFA-AB11-68B2-DD7E6F773B7C}"/>
              </a:ext>
            </a:extLst>
          </p:cNvPr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9C95C061-DF37-9D45-CD5A-4B19BB003362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014B3D8E-E2B3-C5E7-FF54-6036FEF3D4F5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87B45618-FFF4-7B64-B6AE-59CE9B61DB5F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76B485D4-BD47-C2E9-2E33-D1977967E5C8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E896EC4D-B554-F9A1-D322-BE1118E94430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09391F1E-C157-4876-6B1C-D3111C5CE557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B043778D-00EA-2552-0DA7-504530A20154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38291B72-F349-8DC5-57D3-A11A12573B80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BD4BC417-DEA2-A013-D518-25214F5AD16D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959BCF8A-2BB0-179B-2E1B-01CFAEAB23D1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84D0DAA2-C8F8-8913-D98B-D5440AB179F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70BC0926-77A2-B4C5-4FA1-8ABCA3E7411D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96D1506E-508B-52D3-74B1-B1131F89DEFB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54CBE8C6-FA2B-8966-E536-14A450D8B2B9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FB2F99F0-E8A2-B46B-910B-00856C47F9CD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C8F8C445-4058-ABD6-BBF0-7836F85006F8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7D263B84-43D5-BC4B-1996-134B9DBBE523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508D4835-74E9-986A-4614-0BA202FADC89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FC7729A1-1F41-5909-D1F6-D1AF9CEB495F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1025B051-5CB2-5C7D-2630-33A8D19F2031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2B014A9A-ED4D-BE78-89DC-91A31755FC4F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A9FEFDD9-E151-A8B9-A655-4DBA83D22F19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45EA7411-332D-FCE6-5B81-159D16BA639A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024E8616-8D32-B6A9-A2F8-75CA0A0D3938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C7358060-AC4E-4067-587E-920273065E05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ABB8B11F-AB9A-2163-F2C9-1EE70DCC9E6C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C9EA15C0-9C61-7525-F422-A122C3C9F08A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5A685CB9-F401-9143-C709-DDB3C2308CBF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7891AC1-CDFF-37C8-4E78-9E23418D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0" y="1107643"/>
            <a:ext cx="4376356" cy="2635374"/>
          </a:xfrm>
          <a:prstGeom prst="rect">
            <a:avLst/>
          </a:prstGeom>
        </p:spPr>
      </p:pic>
      <p:sp>
        <p:nvSpPr>
          <p:cNvPr id="8" name="Google Shape;5804;p81">
            <a:extLst>
              <a:ext uri="{FF2B5EF4-FFF2-40B4-BE49-F238E27FC236}">
                <a16:creationId xmlns:a16="http://schemas.microsoft.com/office/drawing/2014/main" id="{C21824CB-02D2-E9BB-3353-7B00CE425A36}"/>
              </a:ext>
            </a:extLst>
          </p:cNvPr>
          <p:cNvSpPr txBox="1">
            <a:spLocks/>
          </p:cNvSpPr>
          <p:nvPr/>
        </p:nvSpPr>
        <p:spPr>
          <a:xfrm>
            <a:off x="2486762" y="628383"/>
            <a:ext cx="4206135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GB" b="1" dirty="0"/>
              <a:t>Plot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mengelompokkan</a:t>
            </a:r>
            <a:r>
              <a:rPr lang="en-GB" b="1" dirty="0"/>
              <a:t> Tingkat </a:t>
            </a:r>
            <a:r>
              <a:rPr lang="en-GB" b="1" dirty="0" err="1"/>
              <a:t>harga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4A612-E924-141D-5A79-607D0B6E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25" y="1107643"/>
            <a:ext cx="2876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5A3E7198-A7A3-3A7C-610F-C8B00D38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AF7A05B5-8D01-C59E-8342-A76DDF81E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287" y="432987"/>
            <a:ext cx="2241360" cy="33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Linear Regression</a:t>
            </a:r>
          </a:p>
        </p:txBody>
      </p:sp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1C04B5B1-37E8-113D-90E9-02EFAA4A6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971" y="453288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B621F7-02F7-93FB-5A53-EA27CD8028CC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1206BF-736D-3A7D-0D8B-E0B8345DF630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B2304-6078-D7AF-641A-4E16105CEA6E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BC6795D-0FCE-AD00-E308-B3DB5B3D0BED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E461B432-BE08-F19D-E8B1-47E0EC38794C}"/>
              </a:ext>
            </a:extLst>
          </p:cNvPr>
          <p:cNvGrpSpPr/>
          <p:nvPr/>
        </p:nvGrpSpPr>
        <p:grpSpPr>
          <a:xfrm>
            <a:off x="181284" y="4482712"/>
            <a:ext cx="1006230" cy="1036439"/>
            <a:chOff x="276443" y="3816245"/>
            <a:chExt cx="1006230" cy="1036439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6DFB229E-1D8A-8EAB-578C-0EC9E34156A1}"/>
                </a:ext>
              </a:extLst>
            </p:cNvPr>
            <p:cNvGrpSpPr/>
            <p:nvPr/>
          </p:nvGrpSpPr>
          <p:grpSpPr>
            <a:xfrm>
              <a:off x="276443" y="4452593"/>
              <a:ext cx="1006230" cy="400091"/>
              <a:chOff x="1412143" y="4492167"/>
              <a:chExt cx="835115" cy="332026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84FA8351-4E9D-C404-4166-EF0DE3D58886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40E65867-8DFB-FAE3-3892-5B22FC2A3FA7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835115" cy="332026"/>
                <a:chOff x="7138068" y="2592629"/>
                <a:chExt cx="835115" cy="332026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359D3E03-C037-D198-A2DF-DFE49DAC9FE8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0CF7441A-298E-DFAB-0601-4C80FB376500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B46BB1D6-8BAB-FAA0-5CA3-0F9BF97685C2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8E1F0187-1925-89AB-FCC6-11156A394003}"/>
                    </a:ext>
                  </a:extLst>
                </p:cNvPr>
                <p:cNvSpPr/>
                <p:nvPr/>
              </p:nvSpPr>
              <p:spPr>
                <a:xfrm>
                  <a:off x="7733865" y="2913816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5E93995A-DF0C-A9A4-8327-FDD07208F031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DD7F0954-3E89-7BCB-43DF-FB8A07583311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EA286679-D991-F41E-68E5-F69F79B4FA61}"/>
                    </a:ext>
                  </a:extLst>
                </p:cNvPr>
                <p:cNvSpPr/>
                <p:nvPr/>
              </p:nvSpPr>
              <p:spPr>
                <a:xfrm>
                  <a:off x="7192822" y="273813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BC225ABC-7577-0ED0-8508-81AF5F2B6FBA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3D42AC42-22D5-3AF9-17D3-2A7E4794DA34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0B8F1F25-D6C2-AD71-6AAF-FEABA8FB4742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248786DC-F2CC-8599-712A-A36FE1751F20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85A08855-1CFD-2984-D357-DF904B747E7A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661A7324-3FD3-3440-8BA7-0BB8A89E56DE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18D91CBA-9C81-010F-8127-C4EB20CE2E52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7D4D688B-5E3A-9846-ACB3-1785F87CDAEA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C728C5E3-B8C7-6F11-C527-33CE16F91ACF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A5DC4D39-BF49-E7F3-2520-FC1D0EDAED9C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B92B5C08-C09C-6388-CE57-CB695B68D3FB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5B00DE95-DBE9-FA8C-C040-A13AC9B6B546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6CFB91DB-0CC6-4B8C-975B-2176BBBD5EC7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057A30AC-EC2C-FFFB-1761-FC58227F55F3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7F07808C-3E08-8F72-5361-722561329AD7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413E9B7D-A56D-22D8-457D-D1BC40142FD5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C57CC9EC-CF85-D380-68EF-F2A2D519FACD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4D29E94D-E5C3-BAAD-26E0-41642F0F8B4A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530D41-123A-606D-9424-9E95DFA7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7" y="1163403"/>
            <a:ext cx="4137442" cy="1277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C57341-5903-39C8-54E0-F3558AF3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420" y="1101080"/>
            <a:ext cx="3433973" cy="3180993"/>
          </a:xfrm>
          <a:prstGeom prst="rect">
            <a:avLst/>
          </a:prstGeom>
        </p:spPr>
      </p:pic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5E94D964-5BA5-13C0-9BF6-A67865C1BD16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46117EBB-6C0F-569E-8BFB-FC3F8B0507FB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0B5668A6-629E-2414-FBE2-DE2CE2585682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9872ADEE-1360-6571-A2E8-8561D407502D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2DBF1951-975E-DAC4-5D32-912F7CB7F322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F4000BD8-56D3-A3D9-ED51-1F7BDE57F692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25010DE8-27B1-0884-264A-C9510DD1F0B7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BCEFFD97-8AC0-3C62-673C-FBC0E8B69FF7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A9272BA5-3F77-05C3-6656-82795498C7F3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E1AFE4BC-B9F1-636B-51CF-A901F3AC01F7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F820BE19-1384-4F42-AB09-DE1307E05571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4031798D-992D-B4BC-8C53-46E96FDF394B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6EA588C3-50BC-99CF-A307-36B09D4AD1AB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9EEC668B-F5D7-21DE-25DF-D86434F5541E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770AD8A3-6067-674B-E56F-55931F54B7E8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D161A52A-8B72-54A9-8F90-A6D72CF6DAA1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C0623C2A-5D6E-6A5D-5FD4-A02CA79B95A8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60A2DF2-DEE7-F99A-BEB2-147B51B3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4" y="2612467"/>
            <a:ext cx="2955018" cy="1697276"/>
          </a:xfrm>
          <a:prstGeom prst="rect">
            <a:avLst/>
          </a:prstGeom>
        </p:spPr>
      </p:pic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5186E6E8-F1EC-5996-F627-42E556B0094C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6967D07D-6B9D-C905-2E22-429E52A6C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C10E4579-2EEF-7C4E-3884-6CBF0F5D6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877" y="594077"/>
            <a:ext cx="3123998" cy="33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 err="1"/>
              <a:t>Regularisasi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model Ridge</a:t>
            </a:r>
          </a:p>
        </p:txBody>
      </p:sp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5093C260-21D6-B6AD-BC43-9D17F3084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971" y="453288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023C62-89F5-49F5-4024-8AD493E95CB7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2C61C3-318A-5C5C-BFD4-0B56B07B1367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F66562-D488-F00C-4BA7-9526425DE55A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AFE394-60F1-50EB-5D5C-B7D95AC7C637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51427593-B11B-5344-5A7F-F73324C4A3DB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4CA1AFD1-EC62-564D-B918-BF50C91333E3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35CA954D-6476-66E9-6F94-06C8BFB342FB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2D5B7BBF-20EF-7892-345C-6598C433D2DA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3471585D-D002-1E36-CF81-81736EC924C9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AF5B45BA-A2EE-6C9C-F810-36BC5C5B6C73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C175B916-CC09-6F1B-CC7B-7BFA37B0DA50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4817BAA5-6D0F-9D18-770B-C76086CA42DC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5B0B61CC-C863-A9B3-DC38-D4D81971BF66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6DF30E52-7AE8-BFA8-6042-C45320E52426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BAB7F5BE-FA37-6A87-7597-24546595EAC4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96E953EF-70E3-DE64-572F-ACE58EB84B73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5E3F6BEB-99E9-3B1A-BFC8-ABA32DD07067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CBAEAEB7-DEA1-ED61-388E-A49A0414553F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4D126F3F-91A6-04FF-BCA2-4A43606070F8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6A39E5B5-AEC7-C0E9-CCCF-82CC11017B17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6FE8CFCC-F9C8-6179-5B5A-58A2D8D2C18B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D363542F-ADD5-AA84-18C0-D5F0E1F6E5CE}"/>
              </a:ext>
            </a:extLst>
          </p:cNvPr>
          <p:cNvGrpSpPr/>
          <p:nvPr/>
        </p:nvGrpSpPr>
        <p:grpSpPr>
          <a:xfrm>
            <a:off x="181284" y="4482712"/>
            <a:ext cx="1006230" cy="1036439"/>
            <a:chOff x="276443" y="3816245"/>
            <a:chExt cx="1006230" cy="1036439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F52B8CD5-CBDF-47F4-DE61-CED1EF2F515B}"/>
                </a:ext>
              </a:extLst>
            </p:cNvPr>
            <p:cNvGrpSpPr/>
            <p:nvPr/>
          </p:nvGrpSpPr>
          <p:grpSpPr>
            <a:xfrm>
              <a:off x="276443" y="4452593"/>
              <a:ext cx="1006230" cy="400091"/>
              <a:chOff x="1412143" y="4492167"/>
              <a:chExt cx="835115" cy="332026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809A365D-A8DA-1F99-0014-6F5E9C27FC08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4CAE9723-A63F-EA7B-C38E-EE10B74481CF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835115" cy="332026"/>
                <a:chOff x="7138068" y="2592629"/>
                <a:chExt cx="835115" cy="332026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E988F52C-9B58-22BC-105E-0A441230E132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670D5741-6A76-30CD-A6DE-55365825DFD9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4839976D-EF77-B39C-9009-62F5F7B2CB8F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4BE5910D-7D37-F710-AFBC-06198CCDB464}"/>
                    </a:ext>
                  </a:extLst>
                </p:cNvPr>
                <p:cNvSpPr/>
                <p:nvPr/>
              </p:nvSpPr>
              <p:spPr>
                <a:xfrm>
                  <a:off x="7733865" y="2913816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B1D0B819-7A8D-622F-6A0F-4B1394871CB9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3E5B6E94-1995-C9C5-4AA4-A261A1D3A9CD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5AF4D0C6-635D-9610-FBC9-6BA04AE45E8D}"/>
                    </a:ext>
                  </a:extLst>
                </p:cNvPr>
                <p:cNvSpPr/>
                <p:nvPr/>
              </p:nvSpPr>
              <p:spPr>
                <a:xfrm>
                  <a:off x="7192822" y="273813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70D1D15F-0C9A-00E5-A5B9-0D901E2D3EFF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1112E710-F97D-3022-B2CE-04FC1BA49F6B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D9EA42D0-68E8-2774-00A6-E0683B8396EE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D87FA2AA-3B28-DFF6-9AFD-1CA5A878BAA3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EC5F5EB2-EB39-F09F-D9EC-A3CAF0084A07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713A97DF-97A3-1825-611F-7C076370DB12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9F56A189-86C0-9D3D-4F06-559F9E99902C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EC0BEA8B-2CA5-335C-39B0-C2F9C6352889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4C7CCB8A-D309-68F0-4C8A-37EC1712754E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51C60E98-4E5F-E26D-5A22-5E124BD33F7D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03A43BF9-2A1D-55D7-8444-79A8F5B3ABCB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A1C2FF24-ED61-17A6-E81B-9BA57C75DEAF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46BC38CD-0C40-291A-8CEC-052D3B8D0519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0ACDA206-D3D2-D2C5-6883-662CE7E9716A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3B596E5C-071C-9BAD-24D1-5A011284CECE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CCB0ECCE-E0F4-75AC-0740-FD8C5A3F9230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52877B53-1F45-DC30-E115-3475D86ABCBF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59079D65-2EE7-E82F-38E3-A785942BF031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FD7ABF0-71D7-804B-BA91-4A96E03B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5" y="2703799"/>
            <a:ext cx="3232016" cy="1640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7CA32B-5229-42F2-A969-7C596779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4" y="955607"/>
            <a:ext cx="4070365" cy="1695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05D9F-1B0F-60F4-72B3-BC09B67D2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460" y="1136656"/>
            <a:ext cx="4147490" cy="2605857"/>
          </a:xfrm>
          <a:prstGeom prst="rect">
            <a:avLst/>
          </a:prstGeom>
        </p:spPr>
      </p:pic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54CD9E1B-D8B1-A800-C04B-43452B566B55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0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>
          <a:extLst>
            <a:ext uri="{FF2B5EF4-FFF2-40B4-BE49-F238E27FC236}">
              <a16:creationId xmlns:a16="http://schemas.microsoft.com/office/drawing/2014/main" id="{F7208EEC-8F65-3A3D-DC7A-3542B32E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>
            <a:extLst>
              <a:ext uri="{FF2B5EF4-FFF2-40B4-BE49-F238E27FC236}">
                <a16:creationId xmlns:a16="http://schemas.microsoft.com/office/drawing/2014/main" id="{2B73E2FA-826F-1945-2707-669B5BD6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421" y="688794"/>
            <a:ext cx="2241360" cy="33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Linear Regression</a:t>
            </a:r>
          </a:p>
        </p:txBody>
      </p:sp>
      <p:sp>
        <p:nvSpPr>
          <p:cNvPr id="5807" name="Google Shape;5807;p81">
            <a:extLst>
              <a:ext uri="{FF2B5EF4-FFF2-40B4-BE49-F238E27FC236}">
                <a16:creationId xmlns:a16="http://schemas.microsoft.com/office/drawing/2014/main" id="{90B059C4-5F84-C426-EB5B-620794F9C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971" y="453288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MODEL</a:t>
            </a:r>
            <a:endParaRPr dirty="0"/>
          </a:p>
        </p:txBody>
      </p:sp>
      <p:sp>
        <p:nvSpPr>
          <p:cNvPr id="5808" name="Google Shape;5808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119479-7D16-795B-186B-6383EA34ED14}"/>
              </a:ext>
            </a:extLst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2FE9D5-4ACF-D0A0-348D-26AA5C8C111E}"/>
              </a:ext>
            </a:extLst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71859-6495-A88A-ED1F-1BAA26DFD114}"/>
              </a:ext>
            </a:extLst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C9E064-5E4A-B1CC-25A5-FBB78C4FE6E3}"/>
              </a:ext>
            </a:extLst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5" name="Google Shape;5805;p81">
            <a:extLst>
              <a:ext uri="{FF2B5EF4-FFF2-40B4-BE49-F238E27FC236}">
                <a16:creationId xmlns:a16="http://schemas.microsoft.com/office/drawing/2014/main" id="{027EC701-C222-7F6C-114C-2165200B4021}"/>
              </a:ext>
            </a:extLst>
          </p:cNvPr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>
            <a:extLst>
              <a:ext uri="{FF2B5EF4-FFF2-40B4-BE49-F238E27FC236}">
                <a16:creationId xmlns:a16="http://schemas.microsoft.com/office/drawing/2014/main" id="{F32498AF-B759-11F6-17B6-D65E8D3A8218}"/>
              </a:ext>
            </a:extLst>
          </p:cNvPr>
          <p:cNvGrpSpPr/>
          <p:nvPr/>
        </p:nvGrpSpPr>
        <p:grpSpPr>
          <a:xfrm>
            <a:off x="181284" y="4482712"/>
            <a:ext cx="1006230" cy="1036439"/>
            <a:chOff x="276443" y="3816245"/>
            <a:chExt cx="1006230" cy="1036439"/>
          </a:xfrm>
        </p:grpSpPr>
        <p:grpSp>
          <p:nvGrpSpPr>
            <p:cNvPr id="5813" name="Google Shape;5813;p81">
              <a:extLst>
                <a:ext uri="{FF2B5EF4-FFF2-40B4-BE49-F238E27FC236}">
                  <a16:creationId xmlns:a16="http://schemas.microsoft.com/office/drawing/2014/main" id="{F39E1ECF-1CE5-C388-5C5B-2F4015D55309}"/>
                </a:ext>
              </a:extLst>
            </p:cNvPr>
            <p:cNvGrpSpPr/>
            <p:nvPr/>
          </p:nvGrpSpPr>
          <p:grpSpPr>
            <a:xfrm>
              <a:off x="276443" y="4452593"/>
              <a:ext cx="1006230" cy="400091"/>
              <a:chOff x="1412143" y="4492167"/>
              <a:chExt cx="835115" cy="332026"/>
            </a:xfrm>
          </p:grpSpPr>
          <p:sp>
            <p:nvSpPr>
              <p:cNvPr id="5814" name="Google Shape;5814;p81">
                <a:extLst>
                  <a:ext uri="{FF2B5EF4-FFF2-40B4-BE49-F238E27FC236}">
                    <a16:creationId xmlns:a16="http://schemas.microsoft.com/office/drawing/2014/main" id="{B0154DAD-F91F-7E5C-C998-0F318AAE476B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>
                <a:extLst>
                  <a:ext uri="{FF2B5EF4-FFF2-40B4-BE49-F238E27FC236}">
                    <a16:creationId xmlns:a16="http://schemas.microsoft.com/office/drawing/2014/main" id="{14F7522A-3A7B-0262-49EB-0789C93B4907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835115" cy="332026"/>
                <a:chOff x="7138068" y="2592629"/>
                <a:chExt cx="835115" cy="332026"/>
              </a:xfrm>
            </p:grpSpPr>
            <p:sp>
              <p:nvSpPr>
                <p:cNvPr id="5816" name="Google Shape;5816;p81">
                  <a:extLst>
                    <a:ext uri="{FF2B5EF4-FFF2-40B4-BE49-F238E27FC236}">
                      <a16:creationId xmlns:a16="http://schemas.microsoft.com/office/drawing/2014/main" id="{0E281F1A-D60B-C43E-6FCA-7D875156116F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>
                  <a:extLst>
                    <a:ext uri="{FF2B5EF4-FFF2-40B4-BE49-F238E27FC236}">
                      <a16:creationId xmlns:a16="http://schemas.microsoft.com/office/drawing/2014/main" id="{129BD81E-9D13-2F55-8BDB-A9FA1F086A94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8" name="Google Shape;5818;p81">
                  <a:extLst>
                    <a:ext uri="{FF2B5EF4-FFF2-40B4-BE49-F238E27FC236}">
                      <a16:creationId xmlns:a16="http://schemas.microsoft.com/office/drawing/2014/main" id="{CE1DDB8B-0F92-61E7-2CBF-EA93411BE1C4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>
                  <a:extLst>
                    <a:ext uri="{FF2B5EF4-FFF2-40B4-BE49-F238E27FC236}">
                      <a16:creationId xmlns:a16="http://schemas.microsoft.com/office/drawing/2014/main" id="{B88DB2C1-1637-21AC-BA85-D0CCFD3D339B}"/>
                    </a:ext>
                  </a:extLst>
                </p:cNvPr>
                <p:cNvSpPr/>
                <p:nvPr/>
              </p:nvSpPr>
              <p:spPr>
                <a:xfrm>
                  <a:off x="7733865" y="2913816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>
                  <a:extLst>
                    <a:ext uri="{FF2B5EF4-FFF2-40B4-BE49-F238E27FC236}">
                      <a16:creationId xmlns:a16="http://schemas.microsoft.com/office/drawing/2014/main" id="{037B39C0-9A3A-35B2-B501-EAE0CF9CCA40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>
                  <a:extLst>
                    <a:ext uri="{FF2B5EF4-FFF2-40B4-BE49-F238E27FC236}">
                      <a16:creationId xmlns:a16="http://schemas.microsoft.com/office/drawing/2014/main" id="{4EA2D086-13C6-14CC-D87D-E082CCE21E59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>
                  <a:extLst>
                    <a:ext uri="{FF2B5EF4-FFF2-40B4-BE49-F238E27FC236}">
                      <a16:creationId xmlns:a16="http://schemas.microsoft.com/office/drawing/2014/main" id="{AA2AF299-51B3-B9F0-94E0-DA264B67223A}"/>
                    </a:ext>
                  </a:extLst>
                </p:cNvPr>
                <p:cNvSpPr/>
                <p:nvPr/>
              </p:nvSpPr>
              <p:spPr>
                <a:xfrm>
                  <a:off x="7192822" y="273813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>
                  <a:extLst>
                    <a:ext uri="{FF2B5EF4-FFF2-40B4-BE49-F238E27FC236}">
                      <a16:creationId xmlns:a16="http://schemas.microsoft.com/office/drawing/2014/main" id="{95BF7D9F-EDC6-0BF9-8C8F-B60B84A79A55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>
                  <a:extLst>
                    <a:ext uri="{FF2B5EF4-FFF2-40B4-BE49-F238E27FC236}">
                      <a16:creationId xmlns:a16="http://schemas.microsoft.com/office/drawing/2014/main" id="{689E432E-ED60-83D5-CC60-D7F2959A4105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>
                  <a:extLst>
                    <a:ext uri="{FF2B5EF4-FFF2-40B4-BE49-F238E27FC236}">
                      <a16:creationId xmlns:a16="http://schemas.microsoft.com/office/drawing/2014/main" id="{5DE48052-59D6-572E-3947-979B35265255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>
              <a:extLst>
                <a:ext uri="{FF2B5EF4-FFF2-40B4-BE49-F238E27FC236}">
                  <a16:creationId xmlns:a16="http://schemas.microsoft.com/office/drawing/2014/main" id="{12D43785-58DC-D8BE-6E9C-01D00BCE63F4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>
                <a:extLst>
                  <a:ext uri="{FF2B5EF4-FFF2-40B4-BE49-F238E27FC236}">
                    <a16:creationId xmlns:a16="http://schemas.microsoft.com/office/drawing/2014/main" id="{7D9F4082-3766-0020-139D-720AF83BC4EA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>
                <a:extLst>
                  <a:ext uri="{FF2B5EF4-FFF2-40B4-BE49-F238E27FC236}">
                    <a16:creationId xmlns:a16="http://schemas.microsoft.com/office/drawing/2014/main" id="{7B8F0AB0-E675-7576-7E98-BE27C992E311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>
                <a:extLst>
                  <a:ext uri="{FF2B5EF4-FFF2-40B4-BE49-F238E27FC236}">
                    <a16:creationId xmlns:a16="http://schemas.microsoft.com/office/drawing/2014/main" id="{3AC6A058-654C-FA7A-C509-310608838341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>
                <a:extLst>
                  <a:ext uri="{FF2B5EF4-FFF2-40B4-BE49-F238E27FC236}">
                    <a16:creationId xmlns:a16="http://schemas.microsoft.com/office/drawing/2014/main" id="{82D6B7EA-6ED4-7E92-2DF4-874E4984FC84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>
                <a:extLst>
                  <a:ext uri="{FF2B5EF4-FFF2-40B4-BE49-F238E27FC236}">
                    <a16:creationId xmlns:a16="http://schemas.microsoft.com/office/drawing/2014/main" id="{43D9772B-68DA-2DD0-CC6F-CDBD8089EE8E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>
                <a:extLst>
                  <a:ext uri="{FF2B5EF4-FFF2-40B4-BE49-F238E27FC236}">
                    <a16:creationId xmlns:a16="http://schemas.microsoft.com/office/drawing/2014/main" id="{451C214A-6DB9-9144-4666-08712124C06D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>
                <a:extLst>
                  <a:ext uri="{FF2B5EF4-FFF2-40B4-BE49-F238E27FC236}">
                    <a16:creationId xmlns:a16="http://schemas.microsoft.com/office/drawing/2014/main" id="{52B72B89-1215-70B8-7302-AD65FBA8F871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>
                <a:extLst>
                  <a:ext uri="{FF2B5EF4-FFF2-40B4-BE49-F238E27FC236}">
                    <a16:creationId xmlns:a16="http://schemas.microsoft.com/office/drawing/2014/main" id="{6E087B6E-303F-6204-A019-10E2C612B110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>
                <a:extLst>
                  <a:ext uri="{FF2B5EF4-FFF2-40B4-BE49-F238E27FC236}">
                    <a16:creationId xmlns:a16="http://schemas.microsoft.com/office/drawing/2014/main" id="{1452FD3C-1631-99E6-DC1F-45BF54FB8C4E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>
                <a:extLst>
                  <a:ext uri="{FF2B5EF4-FFF2-40B4-BE49-F238E27FC236}">
                    <a16:creationId xmlns:a16="http://schemas.microsoft.com/office/drawing/2014/main" id="{87708BD6-05E5-8BC5-808E-8056983E4950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>
                <a:extLst>
                  <a:ext uri="{FF2B5EF4-FFF2-40B4-BE49-F238E27FC236}">
                    <a16:creationId xmlns:a16="http://schemas.microsoft.com/office/drawing/2014/main" id="{76CBAE8D-E9C1-ED7A-A236-E174BE4306B7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>
                <a:extLst>
                  <a:ext uri="{FF2B5EF4-FFF2-40B4-BE49-F238E27FC236}">
                    <a16:creationId xmlns:a16="http://schemas.microsoft.com/office/drawing/2014/main" id="{3F7C45AA-E369-7D94-7CB0-8EBE3FE3894A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>
                <a:extLst>
                  <a:ext uri="{FF2B5EF4-FFF2-40B4-BE49-F238E27FC236}">
                    <a16:creationId xmlns:a16="http://schemas.microsoft.com/office/drawing/2014/main" id="{6FC8E223-B228-4338-D7A0-FE1E12DEDE12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>
                <a:extLst>
                  <a:ext uri="{FF2B5EF4-FFF2-40B4-BE49-F238E27FC236}">
                    <a16:creationId xmlns:a16="http://schemas.microsoft.com/office/drawing/2014/main" id="{DB0D81E9-C82A-D458-8469-8B572A2042DC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9B7A0D-D90E-EBD8-AE43-002ACD12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35" y="906774"/>
            <a:ext cx="5267874" cy="3312283"/>
          </a:xfrm>
          <a:prstGeom prst="rect">
            <a:avLst/>
          </a:prstGeom>
        </p:spPr>
      </p:pic>
      <p:grpSp>
        <p:nvGrpSpPr>
          <p:cNvPr id="5841" name="Google Shape;5841;p81">
            <a:extLst>
              <a:ext uri="{FF2B5EF4-FFF2-40B4-BE49-F238E27FC236}">
                <a16:creationId xmlns:a16="http://schemas.microsoft.com/office/drawing/2014/main" id="{454B3AE1-C726-76B4-86A1-D4CCB7983D6D}"/>
              </a:ext>
            </a:extLst>
          </p:cNvPr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>
              <a:extLst>
                <a:ext uri="{FF2B5EF4-FFF2-40B4-BE49-F238E27FC236}">
                  <a16:creationId xmlns:a16="http://schemas.microsoft.com/office/drawing/2014/main" id="{B9E5DB36-DE0A-0915-D970-A2C830D39E4A}"/>
                </a:ext>
              </a:extLst>
            </p:cNvPr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>
                <a:extLst>
                  <a:ext uri="{FF2B5EF4-FFF2-40B4-BE49-F238E27FC236}">
                    <a16:creationId xmlns:a16="http://schemas.microsoft.com/office/drawing/2014/main" id="{135866B5-6C93-AD8C-6FD0-98560556AD85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>
                <a:extLst>
                  <a:ext uri="{FF2B5EF4-FFF2-40B4-BE49-F238E27FC236}">
                    <a16:creationId xmlns:a16="http://schemas.microsoft.com/office/drawing/2014/main" id="{3B79FC42-3471-6D1C-F0F9-CFBD9B12E487}"/>
                  </a:ext>
                </a:extLst>
              </p:cNvPr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>
                  <a:extLst>
                    <a:ext uri="{FF2B5EF4-FFF2-40B4-BE49-F238E27FC236}">
                      <a16:creationId xmlns:a16="http://schemas.microsoft.com/office/drawing/2014/main" id="{9DC07FF8-336E-0F35-D57C-B314EFCF7576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>
                  <a:extLst>
                    <a:ext uri="{FF2B5EF4-FFF2-40B4-BE49-F238E27FC236}">
                      <a16:creationId xmlns:a16="http://schemas.microsoft.com/office/drawing/2014/main" id="{D0032A1A-8D58-320C-31F3-A160DABD03DC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>
                  <a:extLst>
                    <a:ext uri="{FF2B5EF4-FFF2-40B4-BE49-F238E27FC236}">
                      <a16:creationId xmlns:a16="http://schemas.microsoft.com/office/drawing/2014/main" id="{27FDD10A-A311-989E-C6E1-C9C9A3DBCA2B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>
                  <a:extLst>
                    <a:ext uri="{FF2B5EF4-FFF2-40B4-BE49-F238E27FC236}">
                      <a16:creationId xmlns:a16="http://schemas.microsoft.com/office/drawing/2014/main" id="{94DCD2AC-4CDD-ABD3-2B72-03BB821C344F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>
                  <a:extLst>
                    <a:ext uri="{FF2B5EF4-FFF2-40B4-BE49-F238E27FC236}">
                      <a16:creationId xmlns:a16="http://schemas.microsoft.com/office/drawing/2014/main" id="{B18509CB-6CC9-0B8D-0F2B-26BC2701F5F5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>
              <a:extLst>
                <a:ext uri="{FF2B5EF4-FFF2-40B4-BE49-F238E27FC236}">
                  <a16:creationId xmlns:a16="http://schemas.microsoft.com/office/drawing/2014/main" id="{DA7939C2-A0FD-341A-1ABD-5408340B3BEE}"/>
                </a:ext>
              </a:extLst>
            </p:cNvPr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>
                <a:extLst>
                  <a:ext uri="{FF2B5EF4-FFF2-40B4-BE49-F238E27FC236}">
                    <a16:creationId xmlns:a16="http://schemas.microsoft.com/office/drawing/2014/main" id="{7DAB64B4-C86F-D09E-E022-2A7AC5DB236F}"/>
                  </a:ext>
                </a:extLst>
              </p:cNvPr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>
                  <a:extLst>
                    <a:ext uri="{FF2B5EF4-FFF2-40B4-BE49-F238E27FC236}">
                      <a16:creationId xmlns:a16="http://schemas.microsoft.com/office/drawing/2014/main" id="{13FED36F-4872-E21A-E813-F3E4B896C9AA}"/>
                    </a:ext>
                  </a:extLst>
                </p:cNvPr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>
                  <a:extLst>
                    <a:ext uri="{FF2B5EF4-FFF2-40B4-BE49-F238E27FC236}">
                      <a16:creationId xmlns:a16="http://schemas.microsoft.com/office/drawing/2014/main" id="{253B24AD-2A8C-7DCF-3574-75EB9473EB06}"/>
                    </a:ext>
                  </a:extLst>
                </p:cNvPr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>
                  <a:extLst>
                    <a:ext uri="{FF2B5EF4-FFF2-40B4-BE49-F238E27FC236}">
                      <a16:creationId xmlns:a16="http://schemas.microsoft.com/office/drawing/2014/main" id="{977B7BFC-B27B-742B-444D-A692D520B5A5}"/>
                    </a:ext>
                  </a:extLst>
                </p:cNvPr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>
                  <a:extLst>
                    <a:ext uri="{FF2B5EF4-FFF2-40B4-BE49-F238E27FC236}">
                      <a16:creationId xmlns:a16="http://schemas.microsoft.com/office/drawing/2014/main" id="{53225EB9-F982-FEF6-E93C-102778D81697}"/>
                    </a:ext>
                  </a:extLst>
                </p:cNvPr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>
                  <a:extLst>
                    <a:ext uri="{FF2B5EF4-FFF2-40B4-BE49-F238E27FC236}">
                      <a16:creationId xmlns:a16="http://schemas.microsoft.com/office/drawing/2014/main" id="{EC4E65CC-B732-4C19-E422-3F4A75073537}"/>
                    </a:ext>
                  </a:extLst>
                </p:cNvPr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>
                <a:extLst>
                  <a:ext uri="{FF2B5EF4-FFF2-40B4-BE49-F238E27FC236}">
                    <a16:creationId xmlns:a16="http://schemas.microsoft.com/office/drawing/2014/main" id="{2A373390-CFE3-DBA8-2F44-EB56A342F6C3}"/>
                  </a:ext>
                </a:extLst>
              </p:cNvPr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51BCDC-7C75-0045-B3CD-7F710605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8" y="1250983"/>
            <a:ext cx="3379604" cy="1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93525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227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Arial</vt:lpstr>
      <vt:lpstr>Balsamiq Sans</vt:lpstr>
      <vt:lpstr>STEM Education Workshop for Teachers by Slidesgo</vt:lpstr>
      <vt:lpstr>Prediksi harga Rumah di Jakarta Selatan</vt:lpstr>
      <vt:lpstr>01.</vt:lpstr>
      <vt:lpstr>DESKRIPSI</vt:lpstr>
      <vt:lpstr>DATASET</vt:lpstr>
      <vt:lpstr>PROSES EDA</vt:lpstr>
      <vt:lpstr>PowerPoint Presentation</vt:lpstr>
      <vt:lpstr>MODELLING</vt:lpstr>
      <vt:lpstr>MODELLING</vt:lpstr>
      <vt:lpstr>Visualisasi MODEL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sabri</dc:creator>
  <cp:lastModifiedBy>Sabri Mutiur Rahman</cp:lastModifiedBy>
  <cp:revision>12</cp:revision>
  <dcterms:modified xsi:type="dcterms:W3CDTF">2025-02-18T02:38:52Z</dcterms:modified>
</cp:coreProperties>
</file>