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9" r:id="rId9"/>
    <p:sldId id="260" r:id="rId10"/>
    <p:sldId id="261" r:id="rId11"/>
    <p:sldId id="270" r:id="rId12"/>
    <p:sldId id="271" r:id="rId13"/>
    <p:sldId id="262" r:id="rId14"/>
    <p:sldId id="265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 varScale="1">
        <p:scale>
          <a:sx n="85" d="100"/>
          <a:sy n="85" d="100"/>
        </p:scale>
        <p:origin x="-7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4E7E9-E56F-4FD7-9098-B87036D81F17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2DB66-3D4E-48E8-BA7A-9B7BC7DB0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2DB66-3D4E-48E8-BA7A-9B7BC7DB0E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D6F-3151-4515-9431-17CE57FDFFD6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EF8-7D88-4DBF-B601-4004631E5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D6F-3151-4515-9431-17CE57FDFFD6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EF8-7D88-4DBF-B601-4004631E5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D6F-3151-4515-9431-17CE57FDFFD6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EF8-7D88-4DBF-B601-4004631E5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D6F-3151-4515-9431-17CE57FDFFD6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EF8-7D88-4DBF-B601-4004631E5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D6F-3151-4515-9431-17CE57FDFFD6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EF8-7D88-4DBF-B601-4004631E5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D6F-3151-4515-9431-17CE57FDFFD6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EF8-7D88-4DBF-B601-4004631E5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D6F-3151-4515-9431-17CE57FDFFD6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EF8-7D88-4DBF-B601-4004631E5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D6F-3151-4515-9431-17CE57FDFFD6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EF8-7D88-4DBF-B601-4004631E5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D6F-3151-4515-9431-17CE57FDFFD6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EF8-7D88-4DBF-B601-4004631E5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D6F-3151-4515-9431-17CE57FDFFD6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EF8-7D88-4DBF-B601-4004631E5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4D6F-3151-4515-9431-17CE57FDFFD6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9982EF8-7D88-4DBF-B601-4004631E5E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4C4D6F-3151-4515-9431-17CE57FDFFD6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982EF8-7D88-4DBF-B601-4004631E5E9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533400" y="4648200"/>
            <a:ext cx="8001000" cy="10668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PEMBINAAN BIDANG RI’AYAH DALAM KEGIATAN KEMASJIDAN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7854696" cy="2743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i="1" dirty="0" err="1" smtClean="0"/>
              <a:t>Oleh</a:t>
            </a:r>
            <a:r>
              <a:rPr lang="en-US" b="1" i="1" dirty="0" smtClean="0"/>
              <a:t> :</a:t>
            </a:r>
          </a:p>
          <a:p>
            <a:pPr>
              <a:lnSpc>
                <a:spcPct val="170000"/>
              </a:lnSpc>
            </a:pPr>
            <a:r>
              <a:rPr lang="en-US" sz="3300" b="1" u="sng" dirty="0" smtClean="0">
                <a:solidFill>
                  <a:srgbClr val="FFFF00"/>
                </a:solidFill>
              </a:rPr>
              <a:t>Drs. H. HASRI HANAFI, M. Pd.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Sekretaris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Dewan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Masjid</a:t>
            </a:r>
            <a:r>
              <a:rPr lang="en-US" b="1" dirty="0" smtClean="0">
                <a:solidFill>
                  <a:srgbClr val="FFFF00"/>
                </a:solidFill>
              </a:rPr>
              <a:t> Indonesia </a:t>
            </a:r>
            <a:r>
              <a:rPr lang="en-US" b="1" dirty="0" err="1" smtClean="0">
                <a:solidFill>
                  <a:srgbClr val="FFFF00"/>
                </a:solidFill>
              </a:rPr>
              <a:t>Kabupaten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Majene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i="1" dirty="0" err="1" smtClean="0">
                <a:latin typeface="Cambria" pitchFamily="18" charset="0"/>
              </a:rPr>
              <a:t>Disampaikan</a:t>
            </a:r>
            <a:r>
              <a:rPr lang="en-US" i="1" dirty="0" smtClean="0">
                <a:latin typeface="Cambria" pitchFamily="18" charset="0"/>
              </a:rPr>
              <a:t> </a:t>
            </a:r>
            <a:r>
              <a:rPr lang="en-US" i="1" dirty="0" err="1" smtClean="0">
                <a:latin typeface="Cambria" pitchFamily="18" charset="0"/>
              </a:rPr>
              <a:t>Pada</a:t>
            </a:r>
            <a:r>
              <a:rPr lang="en-US" i="1" dirty="0" smtClean="0">
                <a:latin typeface="Cambria" pitchFamily="18" charset="0"/>
              </a:rPr>
              <a:t>  </a:t>
            </a:r>
            <a:r>
              <a:rPr lang="en-US" i="1" dirty="0" err="1" smtClean="0">
                <a:latin typeface="Cambria" pitchFamily="18" charset="0"/>
              </a:rPr>
              <a:t>Orientasi</a:t>
            </a:r>
            <a:r>
              <a:rPr lang="en-US" i="1" dirty="0" smtClean="0">
                <a:latin typeface="Cambria" pitchFamily="18" charset="0"/>
              </a:rPr>
              <a:t> </a:t>
            </a:r>
            <a:r>
              <a:rPr lang="en-US" i="1" dirty="0" err="1" smtClean="0">
                <a:latin typeface="Cambria" pitchFamily="18" charset="0"/>
              </a:rPr>
              <a:t>Pembinaan</a:t>
            </a:r>
            <a:r>
              <a:rPr lang="en-US" i="1" dirty="0" smtClean="0">
                <a:latin typeface="Cambria" pitchFamily="18" charset="0"/>
              </a:rPr>
              <a:t> </a:t>
            </a:r>
            <a:r>
              <a:rPr lang="en-US" i="1" dirty="0" err="1" smtClean="0">
                <a:latin typeface="Cambria" pitchFamily="18" charset="0"/>
              </a:rPr>
              <a:t>Pengurus</a:t>
            </a:r>
            <a:r>
              <a:rPr lang="en-US" i="1" dirty="0" smtClean="0">
                <a:latin typeface="Cambria" pitchFamily="18" charset="0"/>
              </a:rPr>
              <a:t> </a:t>
            </a:r>
            <a:r>
              <a:rPr lang="en-US" i="1" dirty="0" err="1" smtClean="0">
                <a:latin typeface="Cambria" pitchFamily="18" charset="0"/>
              </a:rPr>
              <a:t>Masjid</a:t>
            </a:r>
            <a:endParaRPr lang="en-US" i="1" dirty="0" smtClean="0">
              <a:latin typeface="Cambria" pitchFamily="18" charset="0"/>
            </a:endParaRPr>
          </a:p>
          <a:p>
            <a:r>
              <a:rPr lang="en-US" i="1" dirty="0" smtClean="0">
                <a:latin typeface="Cambria" pitchFamily="18" charset="0"/>
              </a:rPr>
              <a:t>Se </a:t>
            </a:r>
            <a:r>
              <a:rPr lang="en-US" i="1" dirty="0" err="1" smtClean="0">
                <a:latin typeface="Cambria" pitchFamily="18" charset="0"/>
              </a:rPr>
              <a:t>Kabupaten</a:t>
            </a:r>
            <a:r>
              <a:rPr lang="en-US" i="1" dirty="0" smtClean="0">
                <a:latin typeface="Cambria" pitchFamily="18" charset="0"/>
              </a:rPr>
              <a:t> </a:t>
            </a:r>
            <a:r>
              <a:rPr lang="en-US" i="1" dirty="0" err="1" smtClean="0">
                <a:latin typeface="Cambria" pitchFamily="18" charset="0"/>
              </a:rPr>
              <a:t>Majene</a:t>
            </a:r>
            <a:r>
              <a:rPr lang="en-US" i="1" dirty="0" smtClean="0">
                <a:latin typeface="Cambria" pitchFamily="18" charset="0"/>
              </a:rPr>
              <a:t>, </a:t>
            </a:r>
            <a:r>
              <a:rPr lang="en-US" i="1" dirty="0" err="1" smtClean="0">
                <a:latin typeface="Cambria" pitchFamily="18" charset="0"/>
              </a:rPr>
              <a:t>Tanggal</a:t>
            </a:r>
            <a:r>
              <a:rPr lang="en-US" i="1" dirty="0" smtClean="0">
                <a:latin typeface="Cambria" pitchFamily="18" charset="0"/>
              </a:rPr>
              <a:t> 31 </a:t>
            </a:r>
            <a:r>
              <a:rPr lang="en-US" i="1" dirty="0" err="1" smtClean="0">
                <a:latin typeface="Cambria" pitchFamily="18" charset="0"/>
              </a:rPr>
              <a:t>Agustus</a:t>
            </a:r>
            <a:r>
              <a:rPr lang="en-US" i="1" dirty="0" smtClean="0">
                <a:latin typeface="Cambria" pitchFamily="18" charset="0"/>
              </a:rPr>
              <a:t> 2013 </a:t>
            </a:r>
            <a:r>
              <a:rPr lang="en-US" i="1" dirty="0" err="1" smtClean="0">
                <a:latin typeface="Cambria" pitchFamily="18" charset="0"/>
              </a:rPr>
              <a:t>di</a:t>
            </a:r>
            <a:r>
              <a:rPr lang="en-US" i="1" dirty="0" smtClean="0">
                <a:latin typeface="Cambria" pitchFamily="18" charset="0"/>
              </a:rPr>
              <a:t> Aula Kantor </a:t>
            </a:r>
            <a:r>
              <a:rPr lang="en-US" i="1" dirty="0" err="1" smtClean="0">
                <a:latin typeface="Cambria" pitchFamily="18" charset="0"/>
              </a:rPr>
              <a:t>Kemenag</a:t>
            </a:r>
            <a:r>
              <a:rPr lang="en-US" i="1" dirty="0" smtClean="0">
                <a:latin typeface="Cambria" pitchFamily="18" charset="0"/>
              </a:rPr>
              <a:t> </a:t>
            </a:r>
            <a:r>
              <a:rPr lang="en-US" i="1" dirty="0" err="1" smtClean="0">
                <a:latin typeface="Cambria" pitchFamily="18" charset="0"/>
              </a:rPr>
              <a:t>Kabupaten</a:t>
            </a:r>
            <a:r>
              <a:rPr lang="en-US" i="1" dirty="0" smtClean="0">
                <a:latin typeface="Cambria" pitchFamily="18" charset="0"/>
              </a:rPr>
              <a:t> </a:t>
            </a:r>
            <a:r>
              <a:rPr lang="en-US" i="1" dirty="0" err="1" smtClean="0">
                <a:latin typeface="Cambria" pitchFamily="18" charset="0"/>
              </a:rPr>
              <a:t>Majene</a:t>
            </a:r>
            <a:r>
              <a:rPr lang="en-US" i="1" dirty="0" smtClean="0">
                <a:latin typeface="Cambria" pitchFamily="18" charset="0"/>
              </a:rPr>
              <a:t> </a:t>
            </a:r>
            <a:endParaRPr lang="en-US" i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28600" y="762000"/>
            <a:ext cx="8686800" cy="5943600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228600" y="768489"/>
            <a:ext cx="8686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Hal-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hal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dianggap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penting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untuk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dilakukan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pemeliharaan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perawatan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dalam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1.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Pemeliharaan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Bangunan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meliputi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: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Bentuk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Bangunan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/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Arsitektur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Dalam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hal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bangunan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/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arsitekrtur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desain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maka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perlu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diperhatikan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antara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lain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sebagai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berikut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Rencana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Lokasi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ideal (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Punya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Prospek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Gambar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letak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desain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riil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jelas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Penentuan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Arah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Kiblat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Adanya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ruang-ruang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sebagai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berikut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: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Ruang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Utama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Ruang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Tempat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Wudhu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Ruang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Sekretariat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/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Pelayanan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Ruang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Penunjang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:</a:t>
            </a:r>
            <a:endParaRPr lang="en-US" sz="2400" b="1" i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Kegiatan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Pendidikan</a:t>
            </a:r>
            <a:endParaRPr lang="en-US" sz="2400" b="1" i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Perpustakaan</a:t>
            </a:r>
            <a:endParaRPr lang="en-US" sz="2400" b="1" i="1" dirty="0" smtClean="0">
              <a:solidFill>
                <a:srgbClr val="FFFF00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Poliklinik</a:t>
            </a:r>
            <a:endParaRPr lang="en-US" sz="2400" b="1" i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Kegiatan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Musyawarah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Pelatihan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Diskusi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sema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camnya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lang="en-US" sz="2400" b="1" i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2.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Pemeliharaan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dari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Kerusakan</a:t>
            </a:r>
            <a:endParaRPr lang="en-US" sz="2400" b="1" i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3.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Pemeliharaan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dari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Kebersihan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lang="en-US" sz="2400" b="1" i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5814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Hal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ini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sebagaimana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bunyi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firman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Allah SWT.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pada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Surah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Al-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Baqarah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ayat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125 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b="1" i="1" dirty="0" smtClean="0">
              <a:solidFill>
                <a:srgbClr val="FFFF00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b="1" i="1" dirty="0" smtClean="0">
              <a:solidFill>
                <a:srgbClr val="FFFF00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Artinya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“ . . . Dan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telah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Kami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perintahkan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kepada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Ibrahim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Ismail :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bersihkanlah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rumahKu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Baitullah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orang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tawaf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yang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itikaf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yang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ruku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’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sujud</a:t>
            </a:r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b="1" i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b="1" i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b="1" i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685800" y="1066800"/>
            <a:ext cx="7924800" cy="5486400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056144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4.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Pemeliharaan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Peralatan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Fasilitas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meliputi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:</a:t>
            </a:r>
            <a:endParaRPr lang="en-US" sz="2400" b="1" i="1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Tikar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Sembahyang</a:t>
            </a:r>
            <a:endParaRPr lang="en-US" sz="2400" b="1" i="1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Peralatan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Elektronik</a:t>
            </a:r>
            <a:endParaRPr lang="en-US" sz="2400" b="1" i="1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Mimbar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/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Fodium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Papan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Pengumuman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Mebel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/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Furnitur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Lemari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Meja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Kursi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)</a:t>
            </a:r>
            <a:endParaRPr lang="en-US" sz="2400" b="1" i="1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Rak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sepatu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/ sandal</a:t>
            </a:r>
            <a:endParaRPr lang="en-US" sz="2400" b="1" i="1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Bedug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Peralatan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/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fasilitas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lainnya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8862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5.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Pemeliharaan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Halaman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Lingkungan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meliputi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:</a:t>
            </a:r>
            <a:endParaRPr lang="en-US" sz="2400" b="1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Kebersihan</a:t>
            </a:r>
            <a:endParaRPr lang="en-US" sz="2400" b="1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Pemagaran</a:t>
            </a:r>
            <a:endParaRPr lang="en-US" sz="2400" b="1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Penyediaan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Tempat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Parkir</a:t>
            </a:r>
            <a:endParaRPr lang="en-US" sz="2400" b="1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Penghijauan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Pembuatan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Taman.</a:t>
            </a:r>
            <a:endParaRPr lang="en-US" sz="2400" b="1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1219200"/>
            <a:ext cx="8813074" cy="2510246"/>
          </a:xfrm>
          <a:custGeom>
            <a:avLst/>
            <a:gdLst>
              <a:gd name="connsiteX0" fmla="*/ 1221377 w 8813074"/>
              <a:gd name="connsiteY0" fmla="*/ 134983 h 2510246"/>
              <a:gd name="connsiteX1" fmla="*/ 8797834 w 8813074"/>
              <a:gd name="connsiteY1" fmla="*/ 957943 h 2510246"/>
              <a:gd name="connsiteX2" fmla="*/ 1312817 w 8813074"/>
              <a:gd name="connsiteY2" fmla="*/ 2473235 h 2510246"/>
              <a:gd name="connsiteX3" fmla="*/ 3833948 w 8813074"/>
              <a:gd name="connsiteY3" fmla="*/ 735875 h 2510246"/>
              <a:gd name="connsiteX4" fmla="*/ 1469571 w 8813074"/>
              <a:gd name="connsiteY4" fmla="*/ 148046 h 2510246"/>
              <a:gd name="connsiteX5" fmla="*/ 1221377 w 8813074"/>
              <a:gd name="connsiteY5" fmla="*/ 134983 h 251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13074" h="2510246">
                <a:moveTo>
                  <a:pt x="1221377" y="134983"/>
                </a:moveTo>
                <a:cubicBezTo>
                  <a:pt x="2442754" y="269966"/>
                  <a:pt x="8782594" y="568234"/>
                  <a:pt x="8797834" y="957943"/>
                </a:cubicBezTo>
                <a:cubicBezTo>
                  <a:pt x="8813074" y="1347652"/>
                  <a:pt x="2140131" y="2510246"/>
                  <a:pt x="1312817" y="2473235"/>
                </a:cubicBezTo>
                <a:cubicBezTo>
                  <a:pt x="485503" y="2436224"/>
                  <a:pt x="3807822" y="1123407"/>
                  <a:pt x="3833948" y="735875"/>
                </a:cubicBezTo>
                <a:cubicBezTo>
                  <a:pt x="3860074" y="348343"/>
                  <a:pt x="1905000" y="252549"/>
                  <a:pt x="1469571" y="148046"/>
                </a:cubicBezTo>
                <a:cubicBezTo>
                  <a:pt x="1034142" y="43543"/>
                  <a:pt x="0" y="0"/>
                  <a:pt x="1221377" y="134983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0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  E  N  U  T  U  P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  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Demikianlah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Materi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sempat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kami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paparkan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semoga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lebih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menambah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khazanah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pemahaman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kita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terhadap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Pentingnya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Pengelola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an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secara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Profesional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bertanggung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jawab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sehingga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benar-benar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dapat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berfung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si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secara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maksimal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baik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sebagai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tempat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Ibadah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maupun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Pusat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Pembinaan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Umat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219200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Terima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Kasih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atas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amanah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perhatian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kita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semua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mohon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maaf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atas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segala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salah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khilaf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Kebenaran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saya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sampaikan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adalah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kebenaran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datangNya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dari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Allah SWT.,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Salah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khilaf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saya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ucapkan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adalah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kesalahan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kekhilafan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pribadi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H.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Hasri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Hanafi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sebagai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manusia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biasa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Ilmu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manusia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sangat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terbatas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hanya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setetes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air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dibanding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dengan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air yang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ada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dalam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lautan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kesempurnaan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ilmu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itu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hanyalah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milik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Allah SWT. 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Semoga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kita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semua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dalam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RidhaNya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Amiin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Yaa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Rabbal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Alamiin</a:t>
            </a:r>
            <a:r>
              <a:rPr lang="en-US" sz="2400" b="1" i="1" dirty="0" smtClean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  </a:t>
            </a:r>
            <a:endParaRPr lang="en-US" sz="2400" b="1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ight Triangle 4"/>
          <p:cNvSpPr/>
          <p:nvPr/>
        </p:nvSpPr>
        <p:spPr>
          <a:xfrm flipH="1">
            <a:off x="914400" y="4876800"/>
            <a:ext cx="7467600" cy="1524000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6800"/>
            <a:ext cx="9144000" cy="5867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5715000"/>
            <a:ext cx="71628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sz="3200" b="1" u="sng" dirty="0" smtClean="0">
                <a:solidFill>
                  <a:srgbClr val="C00000"/>
                </a:solidFill>
                <a:latin typeface="Arial Black" pitchFamily="34" charset="0"/>
              </a:rPr>
              <a:t>Drs. H. HASRI HANAFI, M. Pd.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447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j02849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6934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86200" y="1143000"/>
            <a:ext cx="5791200" cy="212365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6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SEKIAN &amp;</a:t>
            </a:r>
          </a:p>
          <a:p>
            <a:pPr algn="ctr"/>
            <a:r>
              <a:rPr lang="en-US" sz="6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TERIMA KASIH</a:t>
            </a:r>
            <a:endParaRPr lang="en-US" sz="6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5235714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B050"/>
                </a:solidFill>
                <a:latin typeface="Arial Black" pitchFamily="34" charset="0"/>
              </a:rPr>
              <a:t>SAMPAI JUMPA</a:t>
            </a:r>
            <a:endParaRPr lang="en-US" sz="4000" i="1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189905"/>
            <a:ext cx="80772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6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PENDAHULUAN</a:t>
            </a:r>
          </a:p>
          <a:p>
            <a:pPr lvl="6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Jika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kita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melihat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kenyataan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dewasa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sungguh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sangat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menggembirakan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bagi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kita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semua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khususnya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umat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Islam,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karena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jumlah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cukup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besar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Menurut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Data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Dewan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Indonesia (DMI),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dewasa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tercatat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terdapat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sekitar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700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ribu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Mushalla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tersebar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seluruh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penjuru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Tanah Air. 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233208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Pertumbuhan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pesat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Masjid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Mushalla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Indonesia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bernilai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positif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setidaknya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mencerminkan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kecenderungan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menguatnya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kesadar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an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religius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semangat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keberagamaan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dikalangan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umat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Islam.  </a:t>
            </a:r>
            <a:endParaRPr lang="en-US" sz="24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5052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Diluar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waktu-waktu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itu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kerap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tampak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sepi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lengang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dari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kegiatan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keislaman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keumatan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Artinya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fungsi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lain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seperti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sebagai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tempat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pembinaan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umat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pusat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tempat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meningkatkan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kesejahteraan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umat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masih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perlu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ditingkatkan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secara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terus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menerus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berkesinambungan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lang="en-US" sz="2400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261408"/>
            <a:ext cx="769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Kendati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demikian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bila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mencermati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lanjut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Masjid-masjid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itu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kenyata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annya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sampai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sekarang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sedikit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dianta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ranya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masih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dirasakan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Masjid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masih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terbatas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Hanya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shalat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lima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609600" y="710148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Selanjutnya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banyak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Mushalla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berdiri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megah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mana-mana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kompleks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perumahan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sekolah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yayasan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pasar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terminal,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stasiun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instansi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pemerintah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Seiring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berjalannya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waktu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aktivitas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penggunaan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menyebabkan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bangunan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Mushalla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semakin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termakan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usia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bahkan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menjadi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kotor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Perawatan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tidak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seimbang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menyebabkan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tempat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ibadah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itu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terkesan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kumuh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sehingga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bisa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menimbulkan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ketidak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nyamanan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dalam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beribadah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09600" y="4517410"/>
            <a:ext cx="79248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Banyak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pihak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bisa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membangun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tetapi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kebanyakan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tidak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melakukan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perawatan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dengan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baik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Oleh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karena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itu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ada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hal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penting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seharusnya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diperhatikan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yaitu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memanejemen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pasca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pembangunan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</a:t>
            </a:r>
            <a:endParaRPr kumimoji="0" lang="en-US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1430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           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Dengan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latar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belakang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itulah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maka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pola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pembinaan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kegiatan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kemasjidan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sangat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dibutuhkan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sehingga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oleh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pemerintah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dalam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hal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ini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Kementerian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Agama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Republik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Indonesia,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mulai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pada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tingkat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pusat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sampai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ke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daerah-daerah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senantiasa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dilakukan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berbagai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kebijakan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sebagai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upaya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agar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masyarakat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terutama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kalangan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Pengurus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dapat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memanej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secara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professional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untuk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mewujudkan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fungsi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sebenarnya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dalam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suatu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pola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kegiatan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terarah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terorganisasi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dengan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rapi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baik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menyangkut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Idarah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Pengelolaan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),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Imarah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Kemakmu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ran),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maupun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Ri’ayahnya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lang="en-US" sz="2400" b="1" i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Pemeliharaannya</a:t>
            </a:r>
            <a:r>
              <a:rPr lang="en-US" sz="24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). 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09600" y="927080"/>
            <a:ext cx="7848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Dengan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demikian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apabila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jumlah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cukup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besar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kemudian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pengelolaannyapun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dapat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dioptimalkan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maka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mempunyai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arti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sangat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besar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pula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dalam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meningkatkan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kuali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tas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umat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Tidak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hanya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terbatas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pada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peningkatan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kualitas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Iman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Taqwa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saja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tetapi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juga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peningkatan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kualitas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kehidupan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meliputi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kesehatan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pendidikan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koperasi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gotong-royong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ibadah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sosial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lainnya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830669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endParaRPr lang="en-US" b="1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 flipH="1">
            <a:off x="762000" y="4648200"/>
            <a:ext cx="7543800" cy="1524000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371600" y="5029200"/>
            <a:ext cx="609600" cy="6096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 flipH="1">
            <a:off x="6781800" y="5029200"/>
            <a:ext cx="838200" cy="83820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38400" y="5029200"/>
            <a:ext cx="3962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91000" y="4724400"/>
            <a:ext cx="2667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52600" y="4800600"/>
            <a:ext cx="52578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5200471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Dengan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adanya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pembinaan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Ri’ayah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maka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sebagai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Baitullah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Rumah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Allah) yang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suci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mulia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akan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nampak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bersih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cerah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indah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;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1430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22250" algn="ctr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PENGERTIAN DAN EKSISTENSI RI’AYAH</a:t>
            </a:r>
          </a:p>
          <a:p>
            <a:pPr lvl="0" indent="22225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FFFF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indent="22225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Pengertian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Ri’ayah</a:t>
            </a:r>
            <a:endParaRPr lang="en-US" sz="2400" b="1" dirty="0" smtClean="0">
              <a:solidFill>
                <a:srgbClr val="FFFF00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indent="22225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0" indent="2222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 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“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Ri’ayah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”, 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berasal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dari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bahasa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Arab, yang 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berarti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“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Memeliharakan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”, “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Mengaturkan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”. 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Jadi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y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ang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dimaksud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dengan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“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Ri’ayah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”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adalah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Memelihara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dari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segi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bangunan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keindahan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kebersihan</a:t>
            </a:r>
            <a:r>
              <a:rPr lang="en-US" sz="2400" b="1" i="1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endParaRPr lang="en-US" sz="2400" b="1" i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0" indent="2222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828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Sebagaimana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disyaratkan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Allah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Al-Qur’an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Surah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Ali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Imran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ayat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97 :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609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sehingga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dapat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memberikan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daya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tarik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rasa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nyaman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menyenangkan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bagi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siapa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saja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memandang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nya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memasukinya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beribadah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di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dalamnya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895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2225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err="1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Artinya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</a:t>
            </a:r>
            <a:endPara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“</a:t>
            </a:r>
            <a:r>
              <a:rPr lang="en-US" sz="2400" i="1" dirty="0" err="1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Barangsiapa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lang="en-US" sz="2400" i="1" dirty="0" err="1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memasuki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sz="2400" i="1" dirty="0" err="1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Baitullah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</a:t>
            </a:r>
            <a:r>
              <a:rPr lang="en-US" sz="2400" i="1" dirty="0" err="1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menjadi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amanlah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9624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Eksistensi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Ri’ayah</a:t>
            </a:r>
            <a:endParaRPr lang="en-US" sz="2400" b="1" dirty="0" smtClean="0">
              <a:solidFill>
                <a:srgbClr val="00B050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Keberadaan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Ri’ayah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dalam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pembinaan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adalah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salah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satu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bidang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dari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tiga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bidang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pokok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dalam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Pola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Pembinaan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Kegiatan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Kemasjidan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yaitu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;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Idarah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Pengelolaan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),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Imarah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Kemakmuran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),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Ri’ayah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lang="en-US" sz="2400" b="1" i="1" dirty="0" err="1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Pemeliharaan</a:t>
            </a:r>
            <a:r>
              <a:rPr lang="en-US" sz="2400" b="1" i="1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).</a:t>
            </a:r>
            <a:endParaRPr lang="en-US" sz="2400" b="1" i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57200" y="1066800"/>
            <a:ext cx="81534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URGENSI RI’AYAH</a:t>
            </a:r>
          </a:p>
          <a:p>
            <a:pPr marL="0" marR="0" lvl="0" indent="539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539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B05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Seperti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telah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diuraikan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sebelumnya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bahwa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banyak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mampu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bisa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membangun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ataupun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Mushalla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luas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seindah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bagaimanapun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tapi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tidak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sedikit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juga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kurang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memperhatikan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pemeliharaan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perawataan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atau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Mushalla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selesai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dibangun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itu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Sehingga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menyebabkan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bangunan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Masjid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Mushalla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semakin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termakan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usia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bahkan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menjadi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kotor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Mengapa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demikian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?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Oleh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karena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Perawatan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yang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tidak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seimbang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menyebabkan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tempat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ibadah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itu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terkesan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kumuh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sehingga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bisa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menimbulkan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ketidak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nyamanan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dalam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beribadah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538</TotalTime>
  <Words>1085</Words>
  <Application>Microsoft Office PowerPoint</Application>
  <PresentationFormat>On-screen Show (4:3)</PresentationFormat>
  <Paragraphs>94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PEMBINAAN BIDANG RI’AYAH DALAM KEGIATAN KEMASJIDAN</vt:lpstr>
      <vt:lpstr> 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PEMBINAAN RI’AYAH DALAM KEGIATAN KEMASJIDAN</dc:title>
  <dc:creator>NAUFHAL</dc:creator>
  <cp:lastModifiedBy>NAUFHAL</cp:lastModifiedBy>
  <cp:revision>50</cp:revision>
  <dcterms:created xsi:type="dcterms:W3CDTF">2013-08-28T10:37:01Z</dcterms:created>
  <dcterms:modified xsi:type="dcterms:W3CDTF">2013-08-30T23:14:41Z</dcterms:modified>
</cp:coreProperties>
</file>