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771840" y="2224326"/>
            <a:ext cx="11012950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Language Processing  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15124"/>
              </p:ext>
            </p:extLst>
          </p:nvPr>
        </p:nvGraphicFramePr>
        <p:xfrm>
          <a:off x="1807483" y="1756168"/>
          <a:ext cx="7878763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Bitmap Image" r:id="rId4" imgW="7878960" imgH="3947040" progId="PBrush">
                  <p:embed/>
                </p:oleObj>
              </mc:Choice>
              <mc:Fallback>
                <p:oleObj name="Bitmap Image" r:id="rId4" imgW="7878960" imgH="3947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7483" y="1756168"/>
                        <a:ext cx="7878763" cy="394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8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21" y="1442085"/>
            <a:ext cx="9218521" cy="47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47" y="1423171"/>
            <a:ext cx="9355892" cy="47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73059"/>
              </p:ext>
            </p:extLst>
          </p:nvPr>
        </p:nvGraphicFramePr>
        <p:xfrm>
          <a:off x="2107384" y="1568576"/>
          <a:ext cx="7993063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Bitmap Image" r:id="rId4" imgW="7993440" imgH="4846320" progId="PBrush">
                  <p:embed/>
                </p:oleObj>
              </mc:Choice>
              <mc:Fallback>
                <p:oleObj name="Bitmap Image" r:id="rId4" imgW="7993440" imgH="4846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7384" y="1568576"/>
                        <a:ext cx="7993063" cy="484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13932"/>
              </p:ext>
            </p:extLst>
          </p:nvPr>
        </p:nvGraphicFramePr>
        <p:xfrm>
          <a:off x="1292770" y="1613309"/>
          <a:ext cx="8580438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Bitmap Image" r:id="rId4" imgW="8580240" imgH="4533840" progId="PBrush">
                  <p:embed/>
                </p:oleObj>
              </mc:Choice>
              <mc:Fallback>
                <p:oleObj name="Bitmap Image" r:id="rId4" imgW="8580240" imgH="4533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770" y="1613309"/>
                        <a:ext cx="8580438" cy="453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0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08" y="1780249"/>
            <a:ext cx="9077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31" y="1540737"/>
            <a:ext cx="7721374" cy="50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90258"/>
              </p:ext>
            </p:extLst>
          </p:nvPr>
        </p:nvGraphicFramePr>
        <p:xfrm>
          <a:off x="1719852" y="1564096"/>
          <a:ext cx="7688263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Bitmap Image" r:id="rId4" imgW="7688520" imgH="4632840" progId="PBrush">
                  <p:embed/>
                </p:oleObj>
              </mc:Choice>
              <mc:Fallback>
                <p:oleObj name="Bitmap Image" r:id="rId4" imgW="7688520" imgH="4632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9852" y="1564096"/>
                        <a:ext cx="7688263" cy="463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07708"/>
              </p:ext>
            </p:extLst>
          </p:nvPr>
        </p:nvGraphicFramePr>
        <p:xfrm>
          <a:off x="2108155" y="1587047"/>
          <a:ext cx="7399337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Bitmap Image" r:id="rId4" imgW="7399080" imgH="4640760" progId="PBrush">
                  <p:embed/>
                </p:oleObj>
              </mc:Choice>
              <mc:Fallback>
                <p:oleObj name="Bitmap Image" r:id="rId4" imgW="7399080" imgH="464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155" y="1587047"/>
                        <a:ext cx="7399337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3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08" y="1477328"/>
            <a:ext cx="7998923" cy="47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21" y="1598431"/>
            <a:ext cx="8399145" cy="45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6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Cambria</vt:lpstr>
      <vt:lpstr>Roboto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Microsoft account</cp:lastModifiedBy>
  <cp:revision>129</cp:revision>
  <dcterms:created xsi:type="dcterms:W3CDTF">2021-08-10T15:37:54Z</dcterms:created>
  <dcterms:modified xsi:type="dcterms:W3CDTF">2022-10-01T05:50:55Z</dcterms:modified>
</cp:coreProperties>
</file>